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8A0C27-CEE6-41F5-83C8-D40FFEEF2356}">
  <a:tblStyle styleId="{2B8A0C27-CEE6-41F5-83C8-D40FFEEF2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ae2928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ae2928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ce56e74a3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ce56e74a3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ce56e74a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ce56e74a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ce56e74a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ce56e74a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ce56e74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ce56e7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cae29280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cae29280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ce56e74a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ce56e74a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ce56e74a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ce56e74a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ce56e74a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ce56e74a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ce56e74a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ce56e74a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ce56e74a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ce56e74a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ce56e74a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ce56e74a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Phrases of Place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and Language Week 1, Days 3-4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273600" y="2133600"/>
            <a:ext cx="4298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hovering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air, right after it ended.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1816" l="0" r="378" t="0"/>
          <a:stretch/>
        </p:blipFill>
        <p:spPr>
          <a:xfrm rot="-5400000">
            <a:off x="5101812" y="444663"/>
            <a:ext cx="3369075" cy="42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273600" y="2133600"/>
            <a:ext cx="4298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was between and underneath every sound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b="1816" l="0" r="378" t="0"/>
          <a:stretch/>
        </p:blipFill>
        <p:spPr>
          <a:xfrm rot="-5400000">
            <a:off x="5101812" y="444663"/>
            <a:ext cx="3369075" cy="42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24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{2B8A0C27-CEE6-41F5-83C8-D40FFEEF2356}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through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between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beneath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underneath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546" l="1176" r="0" t="4697"/>
          <a:stretch/>
        </p:blipFill>
        <p:spPr>
          <a:xfrm rot="-5400000">
            <a:off x="605675" y="500225"/>
            <a:ext cx="3470075" cy="42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1980" l="2328" r="2251" t="2780"/>
          <a:stretch/>
        </p:blipFill>
        <p:spPr>
          <a:xfrm rot="-5400000">
            <a:off x="4990238" y="432063"/>
            <a:ext cx="3471900" cy="44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46375" y="1917300"/>
            <a:ext cx="42984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" sz="2200">
                <a:solidFill>
                  <a:schemeClr val="dk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the sound of his boots squishing and squashing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puddles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the sound of his boots squishing and squashing </a:t>
            </a:r>
            <a:r>
              <a:rPr lang="en" sz="22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puddles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1546" l="1176" r="0" t="4697"/>
          <a:stretch/>
        </p:blipFill>
        <p:spPr>
          <a:xfrm rot="-5400000">
            <a:off x="5070275" y="429488"/>
            <a:ext cx="3470075" cy="42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11475" y="558150"/>
            <a:ext cx="4168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the sound of his boots </a:t>
            </a:r>
            <a:r>
              <a:rPr lang="en" sz="22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squishing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2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squashing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the puddles…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73600" y="2128200"/>
            <a:ext cx="4298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… and the tiny raindrops pattering on his umbrella …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546" l="1176" r="0" t="4697"/>
          <a:stretch/>
        </p:blipFill>
        <p:spPr>
          <a:xfrm rot="-5400000">
            <a:off x="5070275" y="429488"/>
            <a:ext cx="3470075" cy="42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73600" y="2128200"/>
            <a:ext cx="4298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… the thwack of his boots on the pavement …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704"/>
          <a:stretch/>
        </p:blipFill>
        <p:spPr>
          <a:xfrm rot="-5400000">
            <a:off x="5057950" y="617012"/>
            <a:ext cx="3396275" cy="436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73600" y="1828650"/>
            <a:ext cx="42984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wasn’t in the dining room, where there was always the sound of chopsticks and slurping and chewing and swallowing.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1351" t="3081"/>
          <a:stretch/>
        </p:blipFill>
        <p:spPr>
          <a:xfrm rot="-5400000">
            <a:off x="5042424" y="402725"/>
            <a:ext cx="3397200" cy="433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51825" y="379025"/>
            <a:ext cx="3416525" cy="43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1816" l="0" r="378" t="0"/>
          <a:stretch/>
        </p:blipFill>
        <p:spPr>
          <a:xfrm rot="-5400000">
            <a:off x="5101812" y="444663"/>
            <a:ext cx="3369075" cy="42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273600" y="2133600"/>
            <a:ext cx="4298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had been there between the thumps of his boots when he ran…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1816" l="0" r="378" t="0"/>
          <a:stretch/>
        </p:blipFill>
        <p:spPr>
          <a:xfrm rot="-5400000">
            <a:off x="5101812" y="444663"/>
            <a:ext cx="3369075" cy="42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73600" y="2133600"/>
            <a:ext cx="4298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when the wind stopped for just a moment in the bamboo grove.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1816" l="0" r="378" t="0"/>
          <a:stretch/>
        </p:blipFill>
        <p:spPr>
          <a:xfrm rot="-5400000">
            <a:off x="5101812" y="444663"/>
            <a:ext cx="3369075" cy="42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