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80" r:id="rId5"/>
  </p:sldMasterIdLst>
  <p:notesMasterIdLst>
    <p:notesMasterId r:id="rId69"/>
  </p:notesMasterIdLst>
  <p:handoutMasterIdLst>
    <p:handoutMasterId r:id="rId70"/>
  </p:handoutMasterIdLst>
  <p:sldIdLst>
    <p:sldId id="845" r:id="rId6"/>
    <p:sldId id="2046" r:id="rId7"/>
    <p:sldId id="1199" r:id="rId8"/>
    <p:sldId id="2067" r:id="rId9"/>
    <p:sldId id="2041" r:id="rId10"/>
    <p:sldId id="648" r:id="rId11"/>
    <p:sldId id="1440" r:id="rId12"/>
    <p:sldId id="1511" r:id="rId13"/>
    <p:sldId id="1544" r:id="rId14"/>
    <p:sldId id="594" r:id="rId15"/>
    <p:sldId id="1546" r:id="rId16"/>
    <p:sldId id="1985" r:id="rId17"/>
    <p:sldId id="1543" r:id="rId18"/>
    <p:sldId id="1545" r:id="rId19"/>
    <p:sldId id="1551" r:id="rId20"/>
    <p:sldId id="1553" r:id="rId21"/>
    <p:sldId id="1554" r:id="rId22"/>
    <p:sldId id="1535" r:id="rId23"/>
    <p:sldId id="1536" r:id="rId24"/>
    <p:sldId id="1541" r:id="rId25"/>
    <p:sldId id="1540" r:id="rId26"/>
    <p:sldId id="1871" r:id="rId27"/>
    <p:sldId id="1872" r:id="rId28"/>
    <p:sldId id="1870" r:id="rId29"/>
    <p:sldId id="1994" r:id="rId30"/>
    <p:sldId id="1996" r:id="rId31"/>
    <p:sldId id="1997" r:id="rId32"/>
    <p:sldId id="1995" r:id="rId33"/>
    <p:sldId id="1873" r:id="rId34"/>
    <p:sldId id="1548" r:id="rId35"/>
    <p:sldId id="1550" r:id="rId36"/>
    <p:sldId id="2052" r:id="rId37"/>
    <p:sldId id="1980" r:id="rId38"/>
    <p:sldId id="2028" r:id="rId39"/>
    <p:sldId id="2044" r:id="rId40"/>
    <p:sldId id="2053" r:id="rId41"/>
    <p:sldId id="2054" r:id="rId42"/>
    <p:sldId id="2055" r:id="rId43"/>
    <p:sldId id="2056" r:id="rId44"/>
    <p:sldId id="2031" r:id="rId45"/>
    <p:sldId id="2057" r:id="rId46"/>
    <p:sldId id="2051" r:id="rId47"/>
    <p:sldId id="2036" r:id="rId48"/>
    <p:sldId id="2045" r:id="rId49"/>
    <p:sldId id="1167" r:id="rId50"/>
    <p:sldId id="1562" r:id="rId51"/>
    <p:sldId id="2058" r:id="rId52"/>
    <p:sldId id="2059" r:id="rId53"/>
    <p:sldId id="2060" r:id="rId54"/>
    <p:sldId id="2061" r:id="rId55"/>
    <p:sldId id="2062" r:id="rId56"/>
    <p:sldId id="2063" r:id="rId57"/>
    <p:sldId id="1969" r:id="rId58"/>
    <p:sldId id="1970" r:id="rId59"/>
    <p:sldId id="1973" r:id="rId60"/>
    <p:sldId id="1974" r:id="rId61"/>
    <p:sldId id="2064" r:id="rId62"/>
    <p:sldId id="2019" r:id="rId63"/>
    <p:sldId id="2020" r:id="rId64"/>
    <p:sldId id="1943" r:id="rId65"/>
    <p:sldId id="2066" r:id="rId66"/>
    <p:sldId id="288" r:id="rId67"/>
    <p:sldId id="1956" r:id="rId6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00"/>
    <a:srgbClr val="383898"/>
    <a:srgbClr val="162C40"/>
    <a:srgbClr val="274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50013-D681-4DAB-B233-75358DA63272}" v="12" dt="2024-01-22T20:54:25.488"/>
    <p1510:client id="{74062A91-E668-4AE3-8366-5BDF79171E5E}" v="7" dt="2024-01-23T13:31:11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4975" autoAdjust="0"/>
  </p:normalViewPr>
  <p:slideViewPr>
    <p:cSldViewPr>
      <p:cViewPr varScale="1">
        <p:scale>
          <a:sx n="81" d="100"/>
          <a:sy n="81" d="100"/>
        </p:scale>
        <p:origin x="9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19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-23635"/>
    </p:cViewPr>
  </p:sorterViewPr>
  <p:notesViewPr>
    <p:cSldViewPr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ason, Jennifer" userId="b38cf4e4-1a84-4faf-beed-bd36b589b1e1" providerId="ADAL" clId="{F11CE38E-A28E-47CD-B9DD-C5A16500C345}"/>
    <pc:docChg chg="custSel addSld modSld sldOrd">
      <pc:chgData name="Gleason, Jennifer" userId="b38cf4e4-1a84-4faf-beed-bd36b589b1e1" providerId="ADAL" clId="{F11CE38E-A28E-47CD-B9DD-C5A16500C345}" dt="2023-12-11T13:25:33.592" v="30" actId="26606"/>
      <pc:docMkLst>
        <pc:docMk/>
      </pc:docMkLst>
      <pc:sldChg chg="delSp modSp mod">
        <pc:chgData name="Gleason, Jennifer" userId="b38cf4e4-1a84-4faf-beed-bd36b589b1e1" providerId="ADAL" clId="{F11CE38E-A28E-47CD-B9DD-C5A16500C345}" dt="2023-12-11T13:06:07.409" v="16" actId="1076"/>
        <pc:sldMkLst>
          <pc:docMk/>
          <pc:sldMk cId="3975509479" sldId="1994"/>
        </pc:sldMkLst>
        <pc:spChg chg="mod">
          <ac:chgData name="Gleason, Jennifer" userId="b38cf4e4-1a84-4faf-beed-bd36b589b1e1" providerId="ADAL" clId="{F11CE38E-A28E-47CD-B9DD-C5A16500C345}" dt="2023-12-11T13:06:01.201" v="14" actId="1076"/>
          <ac:spMkLst>
            <pc:docMk/>
            <pc:sldMk cId="3975509479" sldId="1994"/>
            <ac:spMk id="3" creationId="{341E5379-5EE1-0F58-A723-ECFA777DA64B}"/>
          </ac:spMkLst>
        </pc:spChg>
        <pc:spChg chg="mod">
          <ac:chgData name="Gleason, Jennifer" userId="b38cf4e4-1a84-4faf-beed-bd36b589b1e1" providerId="ADAL" clId="{F11CE38E-A28E-47CD-B9DD-C5A16500C345}" dt="2023-12-11T13:06:04.970" v="15" actId="1076"/>
          <ac:spMkLst>
            <pc:docMk/>
            <pc:sldMk cId="3975509479" sldId="1994"/>
            <ac:spMk id="4" creationId="{230214C1-EFBC-3F66-1E09-73653A4A2AA2}"/>
          </ac:spMkLst>
        </pc:spChg>
        <pc:spChg chg="mod">
          <ac:chgData name="Gleason, Jennifer" userId="b38cf4e4-1a84-4faf-beed-bd36b589b1e1" providerId="ADAL" clId="{F11CE38E-A28E-47CD-B9DD-C5A16500C345}" dt="2023-12-11T13:06:07.409" v="16" actId="1076"/>
          <ac:spMkLst>
            <pc:docMk/>
            <pc:sldMk cId="3975509479" sldId="1994"/>
            <ac:spMk id="5" creationId="{D3C05B2A-9FDF-A68F-3F9A-F711363F07E1}"/>
          </ac:spMkLst>
        </pc:spChg>
        <pc:spChg chg="del mod">
          <ac:chgData name="Gleason, Jennifer" userId="b38cf4e4-1a84-4faf-beed-bd36b589b1e1" providerId="ADAL" clId="{F11CE38E-A28E-47CD-B9DD-C5A16500C345}" dt="2023-12-11T13:04:40.033" v="2" actId="478"/>
          <ac:spMkLst>
            <pc:docMk/>
            <pc:sldMk cId="3975509479" sldId="1994"/>
            <ac:spMk id="7" creationId="{546B85C2-E085-FF91-60AB-798C56B5B4FC}"/>
          </ac:spMkLst>
        </pc:spChg>
        <pc:picChg chg="del">
          <ac:chgData name="Gleason, Jennifer" userId="b38cf4e4-1a84-4faf-beed-bd36b589b1e1" providerId="ADAL" clId="{F11CE38E-A28E-47CD-B9DD-C5A16500C345}" dt="2023-12-11T13:04:37.684" v="0" actId="478"/>
          <ac:picMkLst>
            <pc:docMk/>
            <pc:sldMk cId="3975509479" sldId="1994"/>
            <ac:picMk id="6" creationId="{ED41BCCE-A33E-3618-6B22-43DBA492494E}"/>
          </ac:picMkLst>
        </pc:picChg>
      </pc:sldChg>
      <pc:sldChg chg="modSp mod">
        <pc:chgData name="Gleason, Jennifer" userId="b38cf4e4-1a84-4faf-beed-bd36b589b1e1" providerId="ADAL" clId="{F11CE38E-A28E-47CD-B9DD-C5A16500C345}" dt="2023-12-11T13:10:33.450" v="18" actId="1076"/>
        <pc:sldMkLst>
          <pc:docMk/>
          <pc:sldMk cId="1227778364" sldId="2028"/>
        </pc:sldMkLst>
        <pc:spChg chg="mod">
          <ac:chgData name="Gleason, Jennifer" userId="b38cf4e4-1a84-4faf-beed-bd36b589b1e1" providerId="ADAL" clId="{F11CE38E-A28E-47CD-B9DD-C5A16500C345}" dt="2023-12-11T13:10:33.450" v="18" actId="1076"/>
          <ac:spMkLst>
            <pc:docMk/>
            <pc:sldMk cId="1227778364" sldId="2028"/>
            <ac:spMk id="2" creationId="{FA467C4B-156A-EB6D-AE58-57722F8EC1C5}"/>
          </ac:spMkLst>
        </pc:spChg>
      </pc:sldChg>
      <pc:sldChg chg="addSp delSp modSp add mod ord setBg">
        <pc:chgData name="Gleason, Jennifer" userId="b38cf4e4-1a84-4faf-beed-bd36b589b1e1" providerId="ADAL" clId="{F11CE38E-A28E-47CD-B9DD-C5A16500C345}" dt="2023-12-11T13:25:33.592" v="30" actId="26606"/>
        <pc:sldMkLst>
          <pc:docMk/>
          <pc:sldMk cId="1246045616" sldId="2042"/>
        </pc:sldMkLst>
        <pc:spChg chg="add mod">
          <ac:chgData name="Gleason, Jennifer" userId="b38cf4e4-1a84-4faf-beed-bd36b589b1e1" providerId="ADAL" clId="{F11CE38E-A28E-47CD-B9DD-C5A16500C345}" dt="2023-12-11T13:25:33.592" v="30" actId="26606"/>
          <ac:spMkLst>
            <pc:docMk/>
            <pc:sldMk cId="1246045616" sldId="2042"/>
            <ac:spMk id="4" creationId="{8657D105-86D0-7288-2E20-D9594A87094B}"/>
          </ac:spMkLst>
        </pc:spChg>
        <pc:spChg chg="del">
          <ac:chgData name="Gleason, Jennifer" userId="b38cf4e4-1a84-4faf-beed-bd36b589b1e1" providerId="ADAL" clId="{F11CE38E-A28E-47CD-B9DD-C5A16500C345}" dt="2023-12-11T13:22:57.761" v="26" actId="478"/>
          <ac:spMkLst>
            <pc:docMk/>
            <pc:sldMk cId="1246045616" sldId="2042"/>
            <ac:spMk id="6" creationId="{AA6AF984-B15E-2EAB-783C-BCEAA9238557}"/>
          </ac:spMkLst>
        </pc:spChg>
        <pc:picChg chg="add mod">
          <ac:chgData name="Gleason, Jennifer" userId="b38cf4e4-1a84-4faf-beed-bd36b589b1e1" providerId="ADAL" clId="{F11CE38E-A28E-47CD-B9DD-C5A16500C345}" dt="2023-12-11T13:25:33.592" v="30" actId="26606"/>
          <ac:picMkLst>
            <pc:docMk/>
            <pc:sldMk cId="1246045616" sldId="2042"/>
            <ac:picMk id="3" creationId="{AEB49406-987F-A696-6210-86BB9682DEDE}"/>
          </ac:picMkLst>
        </pc:picChg>
        <pc:picChg chg="del">
          <ac:chgData name="Gleason, Jennifer" userId="b38cf4e4-1a84-4faf-beed-bd36b589b1e1" providerId="ADAL" clId="{F11CE38E-A28E-47CD-B9DD-C5A16500C345}" dt="2023-12-11T13:22:57.761" v="26" actId="478"/>
          <ac:picMkLst>
            <pc:docMk/>
            <pc:sldMk cId="1246045616" sldId="2042"/>
            <ac:picMk id="5" creationId="{E6BAF151-4EFE-0C4A-C8E4-7C45A17DFB42}"/>
          </ac:picMkLst>
        </pc:picChg>
        <pc:picChg chg="add mod ord">
          <ac:chgData name="Gleason, Jennifer" userId="b38cf4e4-1a84-4faf-beed-bd36b589b1e1" providerId="ADAL" clId="{F11CE38E-A28E-47CD-B9DD-C5A16500C345}" dt="2023-12-11T13:25:33.592" v="30" actId="26606"/>
          <ac:picMkLst>
            <pc:docMk/>
            <pc:sldMk cId="1246045616" sldId="2042"/>
            <ac:picMk id="8" creationId="{BAEAD84A-2BAB-C3EF-D3FF-2266DBD18422}"/>
          </ac:picMkLst>
        </pc:picChg>
      </pc:sldChg>
    </pc:docChg>
  </pc:docChgLst>
  <pc:docChgLst>
    <pc:chgData name="Thibodeau, Karlie L" userId="59c39737-fcb7-4b84-8569-73f6f7f64820" providerId="ADAL" clId="{7F4654C1-D4B4-4130-A47B-D4580518033C}"/>
    <pc:docChg chg="custSel modSld">
      <pc:chgData name="Thibodeau, Karlie L" userId="59c39737-fcb7-4b84-8569-73f6f7f64820" providerId="ADAL" clId="{7F4654C1-D4B4-4130-A47B-D4580518033C}" dt="2023-12-05T18:36:03.326" v="2" actId="6549"/>
      <pc:docMkLst>
        <pc:docMk/>
      </pc:docMkLst>
      <pc:sldChg chg="modSp mod">
        <pc:chgData name="Thibodeau, Karlie L" userId="59c39737-fcb7-4b84-8569-73f6f7f64820" providerId="ADAL" clId="{7F4654C1-D4B4-4130-A47B-D4580518033C}" dt="2023-12-05T18:36:03.326" v="2" actId="6549"/>
        <pc:sldMkLst>
          <pc:docMk/>
          <pc:sldMk cId="3031753642" sldId="1548"/>
        </pc:sldMkLst>
        <pc:spChg chg="mod">
          <ac:chgData name="Thibodeau, Karlie L" userId="59c39737-fcb7-4b84-8569-73f6f7f64820" providerId="ADAL" clId="{7F4654C1-D4B4-4130-A47B-D4580518033C}" dt="2023-12-05T18:36:03.326" v="2" actId="6549"/>
          <ac:spMkLst>
            <pc:docMk/>
            <pc:sldMk cId="3031753642" sldId="1548"/>
            <ac:spMk id="4" creationId="{BC31D745-359C-49B8-8C98-027627DF2CDC}"/>
          </ac:spMkLst>
        </pc:spChg>
      </pc:sldChg>
      <pc:sldChg chg="modSp mod">
        <pc:chgData name="Thibodeau, Karlie L" userId="59c39737-fcb7-4b84-8569-73f6f7f64820" providerId="ADAL" clId="{7F4654C1-D4B4-4130-A47B-D4580518033C}" dt="2023-12-05T18:33:18.737" v="1" actId="6549"/>
        <pc:sldMkLst>
          <pc:docMk/>
          <pc:sldMk cId="4179139694" sldId="1987"/>
        </pc:sldMkLst>
        <pc:spChg chg="mod">
          <ac:chgData name="Thibodeau, Karlie L" userId="59c39737-fcb7-4b84-8569-73f6f7f64820" providerId="ADAL" clId="{7F4654C1-D4B4-4130-A47B-D4580518033C}" dt="2023-12-05T18:33:18.737" v="1" actId="6549"/>
          <ac:spMkLst>
            <pc:docMk/>
            <pc:sldMk cId="4179139694" sldId="1987"/>
            <ac:spMk id="5" creationId="{6A7E8CFD-7A1B-D08C-145F-C4BF28A92109}"/>
          </ac:spMkLst>
        </pc:spChg>
      </pc:sldChg>
    </pc:docChg>
  </pc:docChgLst>
  <pc:docChgLst>
    <pc:chgData name="Gleason, Jennifer" userId="b38cf4e4-1a84-4faf-beed-bd36b589b1e1" providerId="ADAL" clId="{B47ABB35-17E3-4F09-88BA-B6744147D843}"/>
    <pc:docChg chg="custSel modSld">
      <pc:chgData name="Gleason, Jennifer" userId="b38cf4e4-1a84-4faf-beed-bd36b589b1e1" providerId="ADAL" clId="{B47ABB35-17E3-4F09-88BA-B6744147D843}" dt="2023-12-12T20:49:51.745" v="42" actId="1076"/>
      <pc:docMkLst>
        <pc:docMk/>
      </pc:docMkLst>
      <pc:sldChg chg="modSp mod">
        <pc:chgData name="Gleason, Jennifer" userId="b38cf4e4-1a84-4faf-beed-bd36b589b1e1" providerId="ADAL" clId="{B47ABB35-17E3-4F09-88BA-B6744147D843}" dt="2023-12-12T20:16:05.024" v="26" actId="6549"/>
        <pc:sldMkLst>
          <pc:docMk/>
          <pc:sldMk cId="2494534374" sldId="648"/>
        </pc:sldMkLst>
        <pc:spChg chg="mod">
          <ac:chgData name="Gleason, Jennifer" userId="b38cf4e4-1a84-4faf-beed-bd36b589b1e1" providerId="ADAL" clId="{B47ABB35-17E3-4F09-88BA-B6744147D843}" dt="2023-12-12T20:16:05.024" v="26" actId="6549"/>
          <ac:spMkLst>
            <pc:docMk/>
            <pc:sldMk cId="2494534374" sldId="648"/>
            <ac:spMk id="3" creationId="{83FC8896-A2C6-4A9E-B43B-A69BD9342CED}"/>
          </ac:spMkLst>
        </pc:spChg>
      </pc:sldChg>
      <pc:sldChg chg="modSp mod">
        <pc:chgData name="Gleason, Jennifer" userId="b38cf4e4-1a84-4faf-beed-bd36b589b1e1" providerId="ADAL" clId="{B47ABB35-17E3-4F09-88BA-B6744147D843}" dt="2023-12-12T20:20:56.257" v="27" actId="1076"/>
        <pc:sldMkLst>
          <pc:docMk/>
          <pc:sldMk cId="2997328669" sldId="1541"/>
        </pc:sldMkLst>
        <pc:spChg chg="mod">
          <ac:chgData name="Gleason, Jennifer" userId="b38cf4e4-1a84-4faf-beed-bd36b589b1e1" providerId="ADAL" clId="{B47ABB35-17E3-4F09-88BA-B6744147D843}" dt="2023-12-12T20:20:56.257" v="27" actId="1076"/>
          <ac:spMkLst>
            <pc:docMk/>
            <pc:sldMk cId="2997328669" sldId="1541"/>
            <ac:spMk id="4" creationId="{5ADF9E02-77FD-4DBE-ADE9-FE87DE1123D4}"/>
          </ac:spMkLst>
        </pc:spChg>
      </pc:sldChg>
      <pc:sldChg chg="modSp mod">
        <pc:chgData name="Gleason, Jennifer" userId="b38cf4e4-1a84-4faf-beed-bd36b589b1e1" providerId="ADAL" clId="{B47ABB35-17E3-4F09-88BA-B6744147D843}" dt="2023-12-12T20:49:51.745" v="42" actId="1076"/>
        <pc:sldMkLst>
          <pc:docMk/>
          <pc:sldMk cId="2861908307" sldId="1741"/>
        </pc:sldMkLst>
        <pc:picChg chg="mod">
          <ac:chgData name="Gleason, Jennifer" userId="b38cf4e4-1a84-4faf-beed-bd36b589b1e1" providerId="ADAL" clId="{B47ABB35-17E3-4F09-88BA-B6744147D843}" dt="2023-12-12T20:49:51.745" v="42" actId="1076"/>
          <ac:picMkLst>
            <pc:docMk/>
            <pc:sldMk cId="2861908307" sldId="1741"/>
            <ac:picMk id="4" creationId="{DC983265-911E-409B-A875-C1F0C8021233}"/>
          </ac:picMkLst>
        </pc:picChg>
      </pc:sldChg>
      <pc:sldChg chg="modSp mod">
        <pc:chgData name="Gleason, Jennifer" userId="b38cf4e4-1a84-4faf-beed-bd36b589b1e1" providerId="ADAL" clId="{B47ABB35-17E3-4F09-88BA-B6744147D843}" dt="2023-12-12T20:24:17.452" v="30" actId="255"/>
        <pc:sldMkLst>
          <pc:docMk/>
          <pc:sldMk cId="773402663" sldId="2043"/>
        </pc:sldMkLst>
        <pc:spChg chg="mod">
          <ac:chgData name="Gleason, Jennifer" userId="b38cf4e4-1a84-4faf-beed-bd36b589b1e1" providerId="ADAL" clId="{B47ABB35-17E3-4F09-88BA-B6744147D843}" dt="2023-12-12T20:24:17.452" v="30" actId="255"/>
          <ac:spMkLst>
            <pc:docMk/>
            <pc:sldMk cId="773402663" sldId="2043"/>
            <ac:spMk id="10" creationId="{32782D42-8C3A-BB11-2303-1DB3C9B28575}"/>
          </ac:spMkLst>
        </pc:spChg>
      </pc:sldChg>
      <pc:sldChg chg="addSp delSp modSp mod">
        <pc:chgData name="Gleason, Jennifer" userId="b38cf4e4-1a84-4faf-beed-bd36b589b1e1" providerId="ADAL" clId="{B47ABB35-17E3-4F09-88BA-B6744147D843}" dt="2023-12-12T20:34:57.042" v="41" actId="1076"/>
        <pc:sldMkLst>
          <pc:docMk/>
          <pc:sldMk cId="3199384431" sldId="2045"/>
        </pc:sldMkLst>
        <pc:spChg chg="del">
          <ac:chgData name="Gleason, Jennifer" userId="b38cf4e4-1a84-4faf-beed-bd36b589b1e1" providerId="ADAL" clId="{B47ABB35-17E3-4F09-88BA-B6744147D843}" dt="2023-12-12T20:30:29.885" v="34" actId="478"/>
          <ac:spMkLst>
            <pc:docMk/>
            <pc:sldMk cId="3199384431" sldId="2045"/>
            <ac:spMk id="9" creationId="{585704F7-1C78-413D-B911-CEA49E28FF06}"/>
          </ac:spMkLst>
        </pc:spChg>
        <pc:spChg chg="mod">
          <ac:chgData name="Gleason, Jennifer" userId="b38cf4e4-1a84-4faf-beed-bd36b589b1e1" providerId="ADAL" clId="{B47ABB35-17E3-4F09-88BA-B6744147D843}" dt="2023-12-12T20:34:53.675" v="40" actId="1076"/>
          <ac:spMkLst>
            <pc:docMk/>
            <pc:sldMk cId="3199384431" sldId="2045"/>
            <ac:spMk id="10" creationId="{32782D42-8C3A-BB11-2303-1DB3C9B28575}"/>
          </ac:spMkLst>
        </pc:spChg>
        <pc:picChg chg="del">
          <ac:chgData name="Gleason, Jennifer" userId="b38cf4e4-1a84-4faf-beed-bd36b589b1e1" providerId="ADAL" clId="{B47ABB35-17E3-4F09-88BA-B6744147D843}" dt="2023-12-12T20:30:29.885" v="34" actId="478"/>
          <ac:picMkLst>
            <pc:docMk/>
            <pc:sldMk cId="3199384431" sldId="2045"/>
            <ac:picMk id="8" creationId="{1F2CC1D2-73CD-0C81-D704-213D009466CF}"/>
          </ac:picMkLst>
        </pc:picChg>
        <pc:picChg chg="add mod">
          <ac:chgData name="Gleason, Jennifer" userId="b38cf4e4-1a84-4faf-beed-bd36b589b1e1" providerId="ADAL" clId="{B47ABB35-17E3-4F09-88BA-B6744147D843}" dt="2023-12-12T20:34:57.042" v="41" actId="1076"/>
          <ac:picMkLst>
            <pc:docMk/>
            <pc:sldMk cId="3199384431" sldId="2045"/>
            <ac:picMk id="1026" creationId="{987E6DD1-63CE-7769-F593-9F0AF7993717}"/>
          </ac:picMkLst>
        </pc:picChg>
      </pc:sldChg>
    </pc:docChg>
  </pc:docChgLst>
  <pc:docChgLst>
    <pc:chgData name="Gleason, Jennifer" userId="b38cf4e4-1a84-4faf-beed-bd36b589b1e1" providerId="ADAL" clId="{2F5FC368-163A-4D03-B4DB-7B2F5D3BF150}"/>
    <pc:docChg chg="custSel addSld delSld modSld sldOrd">
      <pc:chgData name="Gleason, Jennifer" userId="b38cf4e4-1a84-4faf-beed-bd36b589b1e1" providerId="ADAL" clId="{2F5FC368-163A-4D03-B4DB-7B2F5D3BF150}" dt="2023-11-01T19:28:24.247" v="529" actId="20577"/>
      <pc:docMkLst>
        <pc:docMk/>
      </pc:docMkLst>
      <pc:sldChg chg="modSp mod">
        <pc:chgData name="Gleason, Jennifer" userId="b38cf4e4-1a84-4faf-beed-bd36b589b1e1" providerId="ADAL" clId="{2F5FC368-163A-4D03-B4DB-7B2F5D3BF150}" dt="2023-11-01T19:20:10.413" v="518" actId="1076"/>
        <pc:sldMkLst>
          <pc:docMk/>
          <pc:sldMk cId="0" sldId="795"/>
        </pc:sldMkLst>
        <pc:spChg chg="mod">
          <ac:chgData name="Gleason, Jennifer" userId="b38cf4e4-1a84-4faf-beed-bd36b589b1e1" providerId="ADAL" clId="{2F5FC368-163A-4D03-B4DB-7B2F5D3BF150}" dt="2023-11-01T19:20:10.413" v="518" actId="1076"/>
          <ac:spMkLst>
            <pc:docMk/>
            <pc:sldMk cId="0" sldId="795"/>
            <ac:spMk id="2050" creationId="{00000000-0000-0000-0000-000000000000}"/>
          </ac:spMkLst>
        </pc:spChg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193792867" sldId="1572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1904855013" sldId="1573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746070543" sldId="1574"/>
        </pc:sldMkLst>
      </pc:sldChg>
      <pc:sldChg chg="del">
        <pc:chgData name="Gleason, Jennifer" userId="b38cf4e4-1a84-4faf-beed-bd36b589b1e1" providerId="ADAL" clId="{2F5FC368-163A-4D03-B4DB-7B2F5D3BF150}" dt="2023-11-01T19:15:44.234" v="476" actId="2696"/>
        <pc:sldMkLst>
          <pc:docMk/>
          <pc:sldMk cId="268686559" sldId="1936"/>
        </pc:sldMkLst>
      </pc:sldChg>
      <pc:sldChg chg="del">
        <pc:chgData name="Gleason, Jennifer" userId="b38cf4e4-1a84-4faf-beed-bd36b589b1e1" providerId="ADAL" clId="{2F5FC368-163A-4D03-B4DB-7B2F5D3BF150}" dt="2023-11-01T19:15:49.279" v="477" actId="2696"/>
        <pc:sldMkLst>
          <pc:docMk/>
          <pc:sldMk cId="2309648002" sldId="1937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2792211138" sldId="1966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2815333092" sldId="1967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3189555185" sldId="1968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3136453245" sldId="1981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3171906277" sldId="2004"/>
        </pc:sldMkLst>
      </pc:sldChg>
      <pc:sldChg chg="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2937666470" sldId="2005"/>
        </pc:sldMkLst>
      </pc:sldChg>
      <pc:sldChg chg="addSp delSp modSp mod">
        <pc:chgData name="Gleason, Jennifer" userId="b38cf4e4-1a84-4faf-beed-bd36b589b1e1" providerId="ADAL" clId="{2F5FC368-163A-4D03-B4DB-7B2F5D3BF150}" dt="2023-11-01T19:13:31.348" v="473" actId="1076"/>
        <pc:sldMkLst>
          <pc:docMk/>
          <pc:sldMk cId="2646985708" sldId="2006"/>
        </pc:sldMkLst>
        <pc:spChg chg="add mod">
          <ac:chgData name="Gleason, Jennifer" userId="b38cf4e4-1a84-4faf-beed-bd36b589b1e1" providerId="ADAL" clId="{2F5FC368-163A-4D03-B4DB-7B2F5D3BF150}" dt="2023-11-01T18:40:04.042" v="388" actId="14100"/>
          <ac:spMkLst>
            <pc:docMk/>
            <pc:sldMk cId="2646985708" sldId="2006"/>
            <ac:spMk id="2" creationId="{555A0996-0EFD-06FF-F5AE-622BBD4F0020}"/>
          </ac:spMkLst>
        </pc:spChg>
        <pc:picChg chg="add del mod">
          <ac:chgData name="Gleason, Jennifer" userId="b38cf4e4-1a84-4faf-beed-bd36b589b1e1" providerId="ADAL" clId="{2F5FC368-163A-4D03-B4DB-7B2F5D3BF150}" dt="2023-11-01T18:32:28.290" v="286" actId="478"/>
          <ac:picMkLst>
            <pc:docMk/>
            <pc:sldMk cId="2646985708" sldId="2006"/>
            <ac:picMk id="4" creationId="{565058A6-6897-5DD1-F420-0D29D43F94D4}"/>
          </ac:picMkLst>
        </pc:picChg>
        <pc:picChg chg="add mod">
          <ac:chgData name="Gleason, Jennifer" userId="b38cf4e4-1a84-4faf-beed-bd36b589b1e1" providerId="ADAL" clId="{2F5FC368-163A-4D03-B4DB-7B2F5D3BF150}" dt="2023-11-01T19:13:31.348" v="473" actId="1076"/>
          <ac:picMkLst>
            <pc:docMk/>
            <pc:sldMk cId="2646985708" sldId="2006"/>
            <ac:picMk id="6" creationId="{03B50D5B-E8B2-3D04-20FF-7BF49D3801CA}"/>
          </ac:picMkLst>
        </pc:picChg>
      </pc:sldChg>
      <pc:sldChg chg="addSp delSp modSp mod modClrScheme chgLayout">
        <pc:chgData name="Gleason, Jennifer" userId="b38cf4e4-1a84-4faf-beed-bd36b589b1e1" providerId="ADAL" clId="{2F5FC368-163A-4D03-B4DB-7B2F5D3BF150}" dt="2023-11-01T13:59:33.546" v="55" actId="1076"/>
        <pc:sldMkLst>
          <pc:docMk/>
          <pc:sldMk cId="4016092890" sldId="2007"/>
        </pc:sldMkLst>
        <pc:spChg chg="add mod">
          <ac:chgData name="Gleason, Jennifer" userId="b38cf4e4-1a84-4faf-beed-bd36b589b1e1" providerId="ADAL" clId="{2F5FC368-163A-4D03-B4DB-7B2F5D3BF150}" dt="2023-11-01T13:59:33.546" v="55" actId="1076"/>
          <ac:spMkLst>
            <pc:docMk/>
            <pc:sldMk cId="4016092890" sldId="2007"/>
            <ac:spMk id="2" creationId="{28D85CA1-C47E-A6F6-4ADD-3397ED87A361}"/>
          </ac:spMkLst>
        </pc:spChg>
        <pc:spChg chg="add del mod">
          <ac:chgData name="Gleason, Jennifer" userId="b38cf4e4-1a84-4faf-beed-bd36b589b1e1" providerId="ADAL" clId="{2F5FC368-163A-4D03-B4DB-7B2F5D3BF150}" dt="2023-11-01T13:59:17.586" v="27" actId="478"/>
          <ac:spMkLst>
            <pc:docMk/>
            <pc:sldMk cId="4016092890" sldId="2007"/>
            <ac:spMk id="3" creationId="{5E8DC070-9689-0C75-884C-8FBD196B294A}"/>
          </ac:spMkLst>
        </pc:spChg>
      </pc:sldChg>
      <pc:sldChg chg="modSp add mod ord">
        <pc:chgData name="Gleason, Jennifer" userId="b38cf4e4-1a84-4faf-beed-bd36b589b1e1" providerId="ADAL" clId="{2F5FC368-163A-4D03-B4DB-7B2F5D3BF150}" dt="2023-11-01T18:16:55.228" v="67" actId="1076"/>
        <pc:sldMkLst>
          <pc:docMk/>
          <pc:sldMk cId="50896549" sldId="2011"/>
        </pc:sldMkLst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2" creationId="{AE189866-42BB-C968-547B-AC2E02927973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3" creationId="{39A3B9F6-9426-3C5A-F5B6-0B9CDD69D30A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4" creationId="{E71B670B-6F96-F3B8-5F42-57933052C7D7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5" creationId="{C1C2256B-7FCA-C82D-2FA6-254C6A732033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6" creationId="{F3B7814E-874E-41D5-6E17-2C58772F3BA9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7" creationId="{4E055FB6-5C73-534C-CF01-20CE58DCEC98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8" creationId="{11094CB7-2CBC-FCAE-DF81-1F52834579D6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9" creationId="{D53822F9-5E2A-5553-E22A-4D6DF5AB5818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10" creationId="{579CBE75-D510-4DD3-91E5-2945C5B050CB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11" creationId="{02E56AB9-C9A8-53B0-81A9-3BE9FE2A9986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12" creationId="{7E4F4FA7-4C61-4A39-B9FD-7F8C016EB488}"/>
          </ac:spMkLst>
        </pc:spChg>
        <pc:spChg chg="mod">
          <ac:chgData name="Gleason, Jennifer" userId="b38cf4e4-1a84-4faf-beed-bd36b589b1e1" providerId="ADAL" clId="{2F5FC368-163A-4D03-B4DB-7B2F5D3BF150}" dt="2023-11-01T18:16:55.228" v="67" actId="1076"/>
          <ac:spMkLst>
            <pc:docMk/>
            <pc:sldMk cId="50896549" sldId="2011"/>
            <ac:spMk id="13" creationId="{76B98859-B303-4F21-5928-6616E0F23F70}"/>
          </ac:spMkLst>
        </pc:spChg>
      </pc:sldChg>
      <pc:sldChg chg="addSp delSp modSp add mod">
        <pc:chgData name="Gleason, Jennifer" userId="b38cf4e4-1a84-4faf-beed-bd36b589b1e1" providerId="ADAL" clId="{2F5FC368-163A-4D03-B4DB-7B2F5D3BF150}" dt="2023-11-01T19:28:24.247" v="529" actId="20577"/>
        <pc:sldMkLst>
          <pc:docMk/>
          <pc:sldMk cId="6214107" sldId="2012"/>
        </pc:sldMkLst>
        <pc:spChg chg="mod">
          <ac:chgData name="Gleason, Jennifer" userId="b38cf4e4-1a84-4faf-beed-bd36b589b1e1" providerId="ADAL" clId="{2F5FC368-163A-4D03-B4DB-7B2F5D3BF150}" dt="2023-11-01T18:20:28.304" v="80" actId="1076"/>
          <ac:spMkLst>
            <pc:docMk/>
            <pc:sldMk cId="6214107" sldId="2012"/>
            <ac:spMk id="2" creationId="{AE189866-42BB-C968-547B-AC2E02927973}"/>
          </ac:spMkLst>
        </pc:spChg>
        <pc:spChg chg="mod">
          <ac:chgData name="Gleason, Jennifer" userId="b38cf4e4-1a84-4faf-beed-bd36b589b1e1" providerId="ADAL" clId="{2F5FC368-163A-4D03-B4DB-7B2F5D3BF150}" dt="2023-11-01T19:17:32.909" v="484" actId="1076"/>
          <ac:spMkLst>
            <pc:docMk/>
            <pc:sldMk cId="6214107" sldId="2012"/>
            <ac:spMk id="3" creationId="{39A3B9F6-9426-3C5A-F5B6-0B9CDD69D30A}"/>
          </ac:spMkLst>
        </pc:spChg>
        <pc:spChg chg="mod">
          <ac:chgData name="Gleason, Jennifer" userId="b38cf4e4-1a84-4faf-beed-bd36b589b1e1" providerId="ADAL" clId="{2F5FC368-163A-4D03-B4DB-7B2F5D3BF150}" dt="2023-11-01T18:21:00.065" v="86" actId="1076"/>
          <ac:spMkLst>
            <pc:docMk/>
            <pc:sldMk cId="6214107" sldId="2012"/>
            <ac:spMk id="4" creationId="{E71B670B-6F96-F3B8-5F42-57933052C7D7}"/>
          </ac:spMkLst>
        </pc:spChg>
        <pc:spChg chg="mod">
          <ac:chgData name="Gleason, Jennifer" userId="b38cf4e4-1a84-4faf-beed-bd36b589b1e1" providerId="ADAL" clId="{2F5FC368-163A-4D03-B4DB-7B2F5D3BF150}" dt="2023-11-01T18:22:29.731" v="97" actId="688"/>
          <ac:spMkLst>
            <pc:docMk/>
            <pc:sldMk cId="6214107" sldId="2012"/>
            <ac:spMk id="5" creationId="{C1C2256B-7FCA-C82D-2FA6-254C6A732033}"/>
          </ac:spMkLst>
        </pc:spChg>
        <pc:spChg chg="mod">
          <ac:chgData name="Gleason, Jennifer" userId="b38cf4e4-1a84-4faf-beed-bd36b589b1e1" providerId="ADAL" clId="{2F5FC368-163A-4D03-B4DB-7B2F5D3BF150}" dt="2023-11-01T18:20:11.114" v="77" actId="255"/>
          <ac:spMkLst>
            <pc:docMk/>
            <pc:sldMk cId="6214107" sldId="2012"/>
            <ac:spMk id="9" creationId="{D53822F9-5E2A-5553-E22A-4D6DF5AB5818}"/>
          </ac:spMkLst>
        </pc:spChg>
        <pc:spChg chg="del">
          <ac:chgData name="Gleason, Jennifer" userId="b38cf4e4-1a84-4faf-beed-bd36b589b1e1" providerId="ADAL" clId="{2F5FC368-163A-4D03-B4DB-7B2F5D3BF150}" dt="2023-11-01T18:20:49.222" v="83" actId="478"/>
          <ac:spMkLst>
            <pc:docMk/>
            <pc:sldMk cId="6214107" sldId="2012"/>
            <ac:spMk id="11" creationId="{02E56AB9-C9A8-53B0-81A9-3BE9FE2A9986}"/>
          </ac:spMkLst>
        </pc:spChg>
        <pc:spChg chg="add mod">
          <ac:chgData name="Gleason, Jennifer" userId="b38cf4e4-1a84-4faf-beed-bd36b589b1e1" providerId="ADAL" clId="{2F5FC368-163A-4D03-B4DB-7B2F5D3BF150}" dt="2023-11-01T18:21:27.385" v="89" actId="1076"/>
          <ac:spMkLst>
            <pc:docMk/>
            <pc:sldMk cId="6214107" sldId="2012"/>
            <ac:spMk id="14" creationId="{265986AC-ABD7-ED92-41D0-376FB4A53FE1}"/>
          </ac:spMkLst>
        </pc:spChg>
        <pc:spChg chg="add mod">
          <ac:chgData name="Gleason, Jennifer" userId="b38cf4e4-1a84-4faf-beed-bd36b589b1e1" providerId="ADAL" clId="{2F5FC368-163A-4D03-B4DB-7B2F5D3BF150}" dt="2023-11-01T18:22:20.907" v="96" actId="688"/>
          <ac:spMkLst>
            <pc:docMk/>
            <pc:sldMk cId="6214107" sldId="2012"/>
            <ac:spMk id="15" creationId="{240B7E3D-032E-6E6B-373F-EA3F456490FB}"/>
          </ac:spMkLst>
        </pc:spChg>
        <pc:spChg chg="add mod">
          <ac:chgData name="Gleason, Jennifer" userId="b38cf4e4-1a84-4faf-beed-bd36b589b1e1" providerId="ADAL" clId="{2F5FC368-163A-4D03-B4DB-7B2F5D3BF150}" dt="2023-11-01T19:18:07.468" v="489" actId="14100"/>
          <ac:spMkLst>
            <pc:docMk/>
            <pc:sldMk cId="6214107" sldId="2012"/>
            <ac:spMk id="16" creationId="{6D79E30A-F105-2249-C473-C6BE07A06FD1}"/>
          </ac:spMkLst>
        </pc:spChg>
        <pc:spChg chg="add mod">
          <ac:chgData name="Gleason, Jennifer" userId="b38cf4e4-1a84-4faf-beed-bd36b589b1e1" providerId="ADAL" clId="{2F5FC368-163A-4D03-B4DB-7B2F5D3BF150}" dt="2023-11-01T19:28:24.247" v="529" actId="20577"/>
          <ac:spMkLst>
            <pc:docMk/>
            <pc:sldMk cId="6214107" sldId="2012"/>
            <ac:spMk id="17" creationId="{5A468D32-97BA-C106-AE25-DB8A6ABEE104}"/>
          </ac:spMkLst>
        </pc:spChg>
      </pc:sldChg>
      <pc:sldChg chg="add 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266957509" sldId="2013"/>
        </pc:sldMkLst>
      </pc:sldChg>
      <pc:sldChg chg="add 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3062124067" sldId="2014"/>
        </pc:sldMkLst>
      </pc:sldChg>
      <pc:sldChg chg="add del">
        <pc:chgData name="Gleason, Jennifer" userId="b38cf4e4-1a84-4faf-beed-bd36b589b1e1" providerId="ADAL" clId="{2F5FC368-163A-4D03-B4DB-7B2F5D3BF150}" dt="2023-11-01T19:14:29.417" v="474" actId="2696"/>
        <pc:sldMkLst>
          <pc:docMk/>
          <pc:sldMk cId="1094484048" sldId="2015"/>
        </pc:sldMkLst>
      </pc:sldChg>
      <pc:sldChg chg="addSp delSp modSp add mod">
        <pc:chgData name="Gleason, Jennifer" userId="b38cf4e4-1a84-4faf-beed-bd36b589b1e1" providerId="ADAL" clId="{2F5FC368-163A-4D03-B4DB-7B2F5D3BF150}" dt="2023-11-01T18:57:05.209" v="436" actId="1076"/>
        <pc:sldMkLst>
          <pc:docMk/>
          <pc:sldMk cId="2159644216" sldId="2016"/>
        </pc:sldMkLst>
        <pc:spChg chg="mod">
          <ac:chgData name="Gleason, Jennifer" userId="b38cf4e4-1a84-4faf-beed-bd36b589b1e1" providerId="ADAL" clId="{2F5FC368-163A-4D03-B4DB-7B2F5D3BF150}" dt="2023-11-01T18:43:37.324" v="392" actId="1076"/>
          <ac:spMkLst>
            <pc:docMk/>
            <pc:sldMk cId="2159644216" sldId="2016"/>
            <ac:spMk id="2" creationId="{555A0996-0EFD-06FF-F5AE-622BBD4F0020}"/>
          </ac:spMkLst>
        </pc:spChg>
        <pc:picChg chg="add del mod">
          <ac:chgData name="Gleason, Jennifer" userId="b38cf4e4-1a84-4faf-beed-bd36b589b1e1" providerId="ADAL" clId="{2F5FC368-163A-4D03-B4DB-7B2F5D3BF150}" dt="2023-11-01T18:44:34.284" v="394" actId="478"/>
          <ac:picMkLst>
            <pc:docMk/>
            <pc:sldMk cId="2159644216" sldId="2016"/>
            <ac:picMk id="4" creationId="{D53BD6E3-FEDC-2C68-D901-7A945906B86B}"/>
          </ac:picMkLst>
        </pc:picChg>
        <pc:picChg chg="del">
          <ac:chgData name="Gleason, Jennifer" userId="b38cf4e4-1a84-4faf-beed-bd36b589b1e1" providerId="ADAL" clId="{2F5FC368-163A-4D03-B4DB-7B2F5D3BF150}" dt="2023-11-01T18:36:20.364" v="301" actId="478"/>
          <ac:picMkLst>
            <pc:docMk/>
            <pc:sldMk cId="2159644216" sldId="2016"/>
            <ac:picMk id="6" creationId="{03B50D5B-E8B2-3D04-20FF-7BF49D3801CA}"/>
          </ac:picMkLst>
        </pc:picChg>
        <pc:picChg chg="add mod">
          <ac:chgData name="Gleason, Jennifer" userId="b38cf4e4-1a84-4faf-beed-bd36b589b1e1" providerId="ADAL" clId="{2F5FC368-163A-4D03-B4DB-7B2F5D3BF150}" dt="2023-11-01T18:57:05.209" v="436" actId="1076"/>
          <ac:picMkLst>
            <pc:docMk/>
            <pc:sldMk cId="2159644216" sldId="2016"/>
            <ac:picMk id="7" creationId="{32892D18-F162-0181-DFD9-D75A0EE9FA7E}"/>
          </ac:picMkLst>
        </pc:picChg>
      </pc:sldChg>
      <pc:sldChg chg="addSp delSp modSp add mod ord">
        <pc:chgData name="Gleason, Jennifer" userId="b38cf4e4-1a84-4faf-beed-bd36b589b1e1" providerId="ADAL" clId="{2F5FC368-163A-4D03-B4DB-7B2F5D3BF150}" dt="2023-11-01T18:53:21.304" v="434" actId="1076"/>
        <pc:sldMkLst>
          <pc:docMk/>
          <pc:sldMk cId="140039416" sldId="2017"/>
        </pc:sldMkLst>
        <pc:spChg chg="mod">
          <ac:chgData name="Gleason, Jennifer" userId="b38cf4e4-1a84-4faf-beed-bd36b589b1e1" providerId="ADAL" clId="{2F5FC368-163A-4D03-B4DB-7B2F5D3BF150}" dt="2023-11-01T18:52:30.080" v="430" actId="20577"/>
          <ac:spMkLst>
            <pc:docMk/>
            <pc:sldMk cId="140039416" sldId="2017"/>
            <ac:spMk id="2" creationId="{555A0996-0EFD-06FF-F5AE-622BBD4F0020}"/>
          </ac:spMkLst>
        </pc:spChg>
        <pc:picChg chg="add mod">
          <ac:chgData name="Gleason, Jennifer" userId="b38cf4e4-1a84-4faf-beed-bd36b589b1e1" providerId="ADAL" clId="{2F5FC368-163A-4D03-B4DB-7B2F5D3BF150}" dt="2023-11-01T18:53:21.304" v="434" actId="1076"/>
          <ac:picMkLst>
            <pc:docMk/>
            <pc:sldMk cId="140039416" sldId="2017"/>
            <ac:picMk id="4" creationId="{3AFBC555-3FD2-0238-BE54-D6860B4F697C}"/>
          </ac:picMkLst>
        </pc:picChg>
        <pc:picChg chg="del">
          <ac:chgData name="Gleason, Jennifer" userId="b38cf4e4-1a84-4faf-beed-bd36b589b1e1" providerId="ADAL" clId="{2F5FC368-163A-4D03-B4DB-7B2F5D3BF150}" dt="2023-11-01T18:52:17.257" v="400" actId="478"/>
          <ac:picMkLst>
            <pc:docMk/>
            <pc:sldMk cId="140039416" sldId="2017"/>
            <ac:picMk id="6" creationId="{03B50D5B-E8B2-3D04-20FF-7BF49D3801CA}"/>
          </ac:picMkLst>
        </pc:picChg>
      </pc:sldChg>
      <pc:sldChg chg="addSp delSp modSp add mod">
        <pc:chgData name="Gleason, Jennifer" userId="b38cf4e4-1a84-4faf-beed-bd36b589b1e1" providerId="ADAL" clId="{2F5FC368-163A-4D03-B4DB-7B2F5D3BF150}" dt="2023-11-01T19:12:20.843" v="472" actId="14100"/>
        <pc:sldMkLst>
          <pc:docMk/>
          <pc:sldMk cId="3661877277" sldId="2018"/>
        </pc:sldMkLst>
        <pc:spChg chg="mod">
          <ac:chgData name="Gleason, Jennifer" userId="b38cf4e4-1a84-4faf-beed-bd36b589b1e1" providerId="ADAL" clId="{2F5FC368-163A-4D03-B4DB-7B2F5D3BF150}" dt="2023-11-01T19:02:54.370" v="461" actId="20577"/>
          <ac:spMkLst>
            <pc:docMk/>
            <pc:sldMk cId="3661877277" sldId="2018"/>
            <ac:spMk id="2" creationId="{555A0996-0EFD-06FF-F5AE-622BBD4F0020}"/>
          </ac:spMkLst>
        </pc:spChg>
        <pc:picChg chg="del">
          <ac:chgData name="Gleason, Jennifer" userId="b38cf4e4-1a84-4faf-beed-bd36b589b1e1" providerId="ADAL" clId="{2F5FC368-163A-4D03-B4DB-7B2F5D3BF150}" dt="2023-11-01T19:02:39.332" v="438" actId="478"/>
          <ac:picMkLst>
            <pc:docMk/>
            <pc:sldMk cId="3661877277" sldId="2018"/>
            <ac:picMk id="4" creationId="{3AFBC555-3FD2-0238-BE54-D6860B4F697C}"/>
          </ac:picMkLst>
        </pc:picChg>
        <pc:picChg chg="add del mod">
          <ac:chgData name="Gleason, Jennifer" userId="b38cf4e4-1a84-4faf-beed-bd36b589b1e1" providerId="ADAL" clId="{2F5FC368-163A-4D03-B4DB-7B2F5D3BF150}" dt="2023-11-01T19:09:52.795" v="465" actId="478"/>
          <ac:picMkLst>
            <pc:docMk/>
            <pc:sldMk cId="3661877277" sldId="2018"/>
            <ac:picMk id="5" creationId="{1A957459-9D40-640E-BAB2-FC75A08E1629}"/>
          </ac:picMkLst>
        </pc:picChg>
        <pc:picChg chg="add del mod">
          <ac:chgData name="Gleason, Jennifer" userId="b38cf4e4-1a84-4faf-beed-bd36b589b1e1" providerId="ADAL" clId="{2F5FC368-163A-4D03-B4DB-7B2F5D3BF150}" dt="2023-11-01T19:11:22.490" v="469" actId="478"/>
          <ac:picMkLst>
            <pc:docMk/>
            <pc:sldMk cId="3661877277" sldId="2018"/>
            <ac:picMk id="7" creationId="{6666BCD0-0106-C0D5-1B09-180F2D7A90C6}"/>
          </ac:picMkLst>
        </pc:picChg>
        <pc:picChg chg="add mod">
          <ac:chgData name="Gleason, Jennifer" userId="b38cf4e4-1a84-4faf-beed-bd36b589b1e1" providerId="ADAL" clId="{2F5FC368-163A-4D03-B4DB-7B2F5D3BF150}" dt="2023-11-01T19:12:20.843" v="472" actId="14100"/>
          <ac:picMkLst>
            <pc:docMk/>
            <pc:sldMk cId="3661877277" sldId="2018"/>
            <ac:picMk id="9" creationId="{974B1624-9211-C4BE-A755-B8C3D7288001}"/>
          </ac:picMkLst>
        </pc:picChg>
      </pc:sldChg>
      <pc:sldChg chg="add">
        <pc:chgData name="Gleason, Jennifer" userId="b38cf4e4-1a84-4faf-beed-bd36b589b1e1" providerId="ADAL" clId="{2F5FC368-163A-4D03-B4DB-7B2F5D3BF150}" dt="2023-11-01T19:15:36.797" v="475"/>
        <pc:sldMkLst>
          <pc:docMk/>
          <pc:sldMk cId="2221499088" sldId="2019"/>
        </pc:sldMkLst>
      </pc:sldChg>
      <pc:sldChg chg="add">
        <pc:chgData name="Gleason, Jennifer" userId="b38cf4e4-1a84-4faf-beed-bd36b589b1e1" providerId="ADAL" clId="{2F5FC368-163A-4D03-B4DB-7B2F5D3BF150}" dt="2023-11-01T19:15:36.797" v="475"/>
        <pc:sldMkLst>
          <pc:docMk/>
          <pc:sldMk cId="3964803308" sldId="2020"/>
        </pc:sldMkLst>
      </pc:sldChg>
    </pc:docChg>
  </pc:docChgLst>
  <pc:docChgLst>
    <pc:chgData name="Gleason, Jennifer" userId="b38cf4e4-1a84-4faf-beed-bd36b589b1e1" providerId="ADAL" clId="{0F750013-D681-4DAB-B233-75358DA63272}"/>
    <pc:docChg chg="modSld sldOrd">
      <pc:chgData name="Gleason, Jennifer" userId="b38cf4e4-1a84-4faf-beed-bd36b589b1e1" providerId="ADAL" clId="{0F750013-D681-4DAB-B233-75358DA63272}" dt="2024-01-22T20:54:25.488" v="21"/>
      <pc:docMkLst>
        <pc:docMk/>
      </pc:docMkLst>
      <pc:sldChg chg="ord">
        <pc:chgData name="Gleason, Jennifer" userId="b38cf4e4-1a84-4faf-beed-bd36b589b1e1" providerId="ADAL" clId="{0F750013-D681-4DAB-B233-75358DA63272}" dt="2024-01-22T19:58:16.312" v="1"/>
        <pc:sldMkLst>
          <pc:docMk/>
          <pc:sldMk cId="2940977698" sldId="1544"/>
        </pc:sldMkLst>
      </pc:sldChg>
      <pc:sldChg chg="ord">
        <pc:chgData name="Gleason, Jennifer" userId="b38cf4e4-1a84-4faf-beed-bd36b589b1e1" providerId="ADAL" clId="{0F750013-D681-4DAB-B233-75358DA63272}" dt="2024-01-22T19:58:23.344" v="5"/>
        <pc:sldMkLst>
          <pc:docMk/>
          <pc:sldMk cId="2790750027" sldId="1546"/>
        </pc:sldMkLst>
      </pc:sldChg>
      <pc:sldChg chg="modAnim">
        <pc:chgData name="Gleason, Jennifer" userId="b38cf4e4-1a84-4faf-beed-bd36b589b1e1" providerId="ADAL" clId="{0F750013-D681-4DAB-B233-75358DA63272}" dt="2024-01-22T20:54:25.488" v="21"/>
        <pc:sldMkLst>
          <pc:docMk/>
          <pc:sldMk cId="3427802434" sldId="2031"/>
        </pc:sldMkLst>
      </pc:sldChg>
      <pc:sldChg chg="modSp mod modAnim">
        <pc:chgData name="Gleason, Jennifer" userId="b38cf4e4-1a84-4faf-beed-bd36b589b1e1" providerId="ADAL" clId="{0F750013-D681-4DAB-B233-75358DA63272}" dt="2024-01-22T20:53:43.813" v="17" actId="1076"/>
        <pc:sldMkLst>
          <pc:docMk/>
          <pc:sldMk cId="189334165" sldId="2052"/>
        </pc:sldMkLst>
        <pc:spChg chg="mod">
          <ac:chgData name="Gleason, Jennifer" userId="b38cf4e4-1a84-4faf-beed-bd36b589b1e1" providerId="ADAL" clId="{0F750013-D681-4DAB-B233-75358DA63272}" dt="2024-01-22T20:15:40.225" v="10" actId="1076"/>
          <ac:spMkLst>
            <pc:docMk/>
            <pc:sldMk cId="189334165" sldId="2052"/>
            <ac:spMk id="3" creationId="{EC34BF69-004E-49CD-85CC-B5E7039C43D1}"/>
          </ac:spMkLst>
        </pc:spChg>
        <pc:spChg chg="mod">
          <ac:chgData name="Gleason, Jennifer" userId="b38cf4e4-1a84-4faf-beed-bd36b589b1e1" providerId="ADAL" clId="{0F750013-D681-4DAB-B233-75358DA63272}" dt="2024-01-22T20:15:44.139" v="11" actId="1076"/>
          <ac:spMkLst>
            <pc:docMk/>
            <pc:sldMk cId="189334165" sldId="2052"/>
            <ac:spMk id="4" creationId="{E242BB93-83D3-5A3B-691D-E290D06346FA}"/>
          </ac:spMkLst>
        </pc:spChg>
        <pc:spChg chg="mod">
          <ac:chgData name="Gleason, Jennifer" userId="b38cf4e4-1a84-4faf-beed-bd36b589b1e1" providerId="ADAL" clId="{0F750013-D681-4DAB-B233-75358DA63272}" dt="2024-01-22T20:16:04.145" v="12" actId="1076"/>
          <ac:spMkLst>
            <pc:docMk/>
            <pc:sldMk cId="189334165" sldId="2052"/>
            <ac:spMk id="5" creationId="{389EF058-AAEC-3DA3-DAAA-51DD4CAC4905}"/>
          </ac:spMkLst>
        </pc:spChg>
        <pc:spChg chg="mod">
          <ac:chgData name="Gleason, Jennifer" userId="b38cf4e4-1a84-4faf-beed-bd36b589b1e1" providerId="ADAL" clId="{0F750013-D681-4DAB-B233-75358DA63272}" dt="2024-01-22T20:53:43.813" v="17" actId="1076"/>
          <ac:spMkLst>
            <pc:docMk/>
            <pc:sldMk cId="189334165" sldId="2052"/>
            <ac:spMk id="7" creationId="{C3A8F09C-1401-920B-D975-4D328AB00B7F}"/>
          </ac:spMkLst>
        </pc:spChg>
      </pc:sldChg>
    </pc:docChg>
  </pc:docChgLst>
  <pc:docChgLst>
    <pc:chgData name="Gleason, Jennifer" userId="b38cf4e4-1a84-4faf-beed-bd36b589b1e1" providerId="ADAL" clId="{45C7E973-D367-4918-B643-D550F2D7F93D}"/>
    <pc:docChg chg="addSld modSld sldOrd">
      <pc:chgData name="Gleason, Jennifer" userId="b38cf4e4-1a84-4faf-beed-bd36b589b1e1" providerId="ADAL" clId="{45C7E973-D367-4918-B643-D550F2D7F93D}" dt="2024-01-02T13:42:15.566" v="21" actId="1076"/>
      <pc:docMkLst>
        <pc:docMk/>
      </pc:docMkLst>
      <pc:sldChg chg="add">
        <pc:chgData name="Gleason, Jennifer" userId="b38cf4e4-1a84-4faf-beed-bd36b589b1e1" providerId="ADAL" clId="{45C7E973-D367-4918-B643-D550F2D7F93D}" dt="2024-01-02T13:21:06.677" v="0"/>
        <pc:sldMkLst>
          <pc:docMk/>
          <pc:sldMk cId="1147835535" sldId="594"/>
        </pc:sldMkLst>
      </pc:sldChg>
      <pc:sldChg chg="modSp">
        <pc:chgData name="Gleason, Jennifer" userId="b38cf4e4-1a84-4faf-beed-bd36b589b1e1" providerId="ADAL" clId="{45C7E973-D367-4918-B643-D550F2D7F93D}" dt="2024-01-02T13:42:15.566" v="21" actId="1076"/>
        <pc:sldMkLst>
          <pc:docMk/>
          <pc:sldMk cId="1222585409" sldId="845"/>
        </pc:sldMkLst>
        <pc:picChg chg="mod">
          <ac:chgData name="Gleason, Jennifer" userId="b38cf4e4-1a84-4faf-beed-bd36b589b1e1" providerId="ADAL" clId="{45C7E973-D367-4918-B643-D550F2D7F93D}" dt="2024-01-02T13:42:15.566" v="21" actId="1076"/>
          <ac:picMkLst>
            <pc:docMk/>
            <pc:sldMk cId="1222585409" sldId="845"/>
            <ac:picMk id="1026" creationId="{9E605431-4D6B-4EE9-A6F0-38D156DD23E8}"/>
          </ac:picMkLst>
        </pc:picChg>
        <pc:picChg chg="mod">
          <ac:chgData name="Gleason, Jennifer" userId="b38cf4e4-1a84-4faf-beed-bd36b589b1e1" providerId="ADAL" clId="{45C7E973-D367-4918-B643-D550F2D7F93D}" dt="2024-01-02T13:42:15.566" v="21" actId="1076"/>
          <ac:picMkLst>
            <pc:docMk/>
            <pc:sldMk cId="1222585409" sldId="845"/>
            <ac:picMk id="1028" creationId="{EEE1FF72-CF91-4DFE-943F-E6FA96243A03}"/>
          </ac:picMkLst>
        </pc:picChg>
      </pc:sldChg>
      <pc:sldChg chg="add">
        <pc:chgData name="Gleason, Jennifer" userId="b38cf4e4-1a84-4faf-beed-bd36b589b1e1" providerId="ADAL" clId="{45C7E973-D367-4918-B643-D550F2D7F93D}" dt="2024-01-02T13:21:06.677" v="0"/>
        <pc:sldMkLst>
          <pc:docMk/>
          <pc:sldMk cId="4257753072" sldId="1511"/>
        </pc:sldMkLst>
      </pc:sldChg>
      <pc:sldChg chg="add">
        <pc:chgData name="Gleason, Jennifer" userId="b38cf4e4-1a84-4faf-beed-bd36b589b1e1" providerId="ADAL" clId="{45C7E973-D367-4918-B643-D550F2D7F93D}" dt="2024-01-02T13:21:06.677" v="0"/>
        <pc:sldMkLst>
          <pc:docMk/>
          <pc:sldMk cId="2940977698" sldId="1544"/>
        </pc:sldMkLst>
      </pc:sldChg>
      <pc:sldChg chg="add">
        <pc:chgData name="Gleason, Jennifer" userId="b38cf4e4-1a84-4faf-beed-bd36b589b1e1" providerId="ADAL" clId="{45C7E973-D367-4918-B643-D550F2D7F93D}" dt="2024-01-02T13:21:06.677" v="0"/>
        <pc:sldMkLst>
          <pc:docMk/>
          <pc:sldMk cId="2790750027" sldId="1546"/>
        </pc:sldMkLst>
      </pc:sldChg>
      <pc:sldChg chg="modSp mod">
        <pc:chgData name="Gleason, Jennifer" userId="b38cf4e4-1a84-4faf-beed-bd36b589b1e1" providerId="ADAL" clId="{45C7E973-D367-4918-B643-D550F2D7F93D}" dt="2024-01-02T13:27:25.976" v="13" actId="20577"/>
        <pc:sldMkLst>
          <pc:docMk/>
          <pc:sldMk cId="3541000313" sldId="1553"/>
        </pc:sldMkLst>
        <pc:spChg chg="mod">
          <ac:chgData name="Gleason, Jennifer" userId="b38cf4e4-1a84-4faf-beed-bd36b589b1e1" providerId="ADAL" clId="{45C7E973-D367-4918-B643-D550F2D7F93D}" dt="2024-01-02T13:27:25.976" v="13" actId="20577"/>
          <ac:spMkLst>
            <pc:docMk/>
            <pc:sldMk cId="3541000313" sldId="1553"/>
            <ac:spMk id="4" creationId="{5ADF9E02-77FD-4DBE-ADE9-FE87DE1123D4}"/>
          </ac:spMkLst>
        </pc:spChg>
      </pc:sldChg>
      <pc:sldChg chg="ord">
        <pc:chgData name="Gleason, Jennifer" userId="b38cf4e4-1a84-4faf-beed-bd36b589b1e1" providerId="ADAL" clId="{45C7E973-D367-4918-B643-D550F2D7F93D}" dt="2024-01-02T13:29:22.847" v="15"/>
        <pc:sldMkLst>
          <pc:docMk/>
          <pc:sldMk cId="1965194448" sldId="1870"/>
        </pc:sldMkLst>
      </pc:sldChg>
      <pc:sldChg chg="ord">
        <pc:chgData name="Gleason, Jennifer" userId="b38cf4e4-1a84-4faf-beed-bd36b589b1e1" providerId="ADAL" clId="{45C7E973-D367-4918-B643-D550F2D7F93D}" dt="2024-01-02T13:21:26.021" v="2"/>
        <pc:sldMkLst>
          <pc:docMk/>
          <pc:sldMk cId="639813952" sldId="1985"/>
        </pc:sldMkLst>
      </pc:sldChg>
      <pc:sldChg chg="ord">
        <pc:chgData name="Gleason, Jennifer" userId="b38cf4e4-1a84-4faf-beed-bd36b589b1e1" providerId="ADAL" clId="{45C7E973-D367-4918-B643-D550F2D7F93D}" dt="2024-01-02T13:38:24.846" v="19"/>
        <pc:sldMkLst>
          <pc:docMk/>
          <pc:sldMk cId="3712141666" sldId="2051"/>
        </pc:sldMkLst>
      </pc:sldChg>
      <pc:sldChg chg="ord">
        <pc:chgData name="Gleason, Jennifer" userId="b38cf4e4-1a84-4faf-beed-bd36b589b1e1" providerId="ADAL" clId="{45C7E973-D367-4918-B643-D550F2D7F93D}" dt="2024-01-02T13:38:08.132" v="17"/>
        <pc:sldMkLst>
          <pc:docMk/>
          <pc:sldMk cId="189334165" sldId="2052"/>
        </pc:sldMkLst>
      </pc:sldChg>
    </pc:docChg>
  </pc:docChgLst>
  <pc:docChgLst>
    <pc:chgData name="Thibodeau, Karlie L" userId="59c39737-fcb7-4b84-8569-73f6f7f64820" providerId="ADAL" clId="{A1FF80E9-750C-43FF-A5FA-74AEDEEA6AFA}"/>
    <pc:docChg chg="addSld delSld modSld">
      <pc:chgData name="Thibodeau, Karlie L" userId="59c39737-fcb7-4b84-8569-73f6f7f64820" providerId="ADAL" clId="{A1FF80E9-750C-43FF-A5FA-74AEDEEA6AFA}" dt="2024-01-19T14:35:05.287" v="10" actId="2696"/>
      <pc:docMkLst>
        <pc:docMk/>
      </pc:docMkLst>
      <pc:sldChg chg="del">
        <pc:chgData name="Thibodeau, Karlie L" userId="59c39737-fcb7-4b84-8569-73f6f7f64820" providerId="ADAL" clId="{A1FF80E9-750C-43FF-A5FA-74AEDEEA6AFA}" dt="2024-01-19T14:32:57.968" v="3"/>
        <pc:sldMkLst>
          <pc:docMk/>
          <pc:sldMk cId="100889200" sldId="288"/>
        </pc:sldMkLst>
      </pc:sldChg>
      <pc:sldChg chg="del">
        <pc:chgData name="Thibodeau, Karlie L" userId="59c39737-fcb7-4b84-8569-73f6f7f64820" providerId="ADAL" clId="{A1FF80E9-750C-43FF-A5FA-74AEDEEA6AFA}" dt="2024-01-19T14:31:11.603" v="1" actId="2696"/>
        <pc:sldMkLst>
          <pc:docMk/>
          <pc:sldMk cId="2861908307" sldId="1741"/>
        </pc:sldMkLst>
      </pc:sldChg>
      <pc:sldChg chg="del">
        <pc:chgData name="Thibodeau, Karlie L" userId="59c39737-fcb7-4b84-8569-73f6f7f64820" providerId="ADAL" clId="{A1FF80E9-750C-43FF-A5FA-74AEDEEA6AFA}" dt="2024-01-19T14:32:46.157" v="2" actId="2696"/>
        <pc:sldMkLst>
          <pc:docMk/>
          <pc:sldMk cId="2599127473" sldId="1877"/>
        </pc:sldMkLst>
      </pc:sldChg>
      <pc:sldChg chg="del">
        <pc:chgData name="Thibodeau, Karlie L" userId="59c39737-fcb7-4b84-8569-73f6f7f64820" providerId="ADAL" clId="{A1FF80E9-750C-43FF-A5FA-74AEDEEA6AFA}" dt="2024-01-19T14:31:11.603" v="1" actId="2696"/>
        <pc:sldMkLst>
          <pc:docMk/>
          <pc:sldMk cId="469025535" sldId="1955"/>
        </pc:sldMkLst>
      </pc:sldChg>
      <pc:sldChg chg="del">
        <pc:chgData name="Thibodeau, Karlie L" userId="59c39737-fcb7-4b84-8569-73f6f7f64820" providerId="ADAL" clId="{A1FF80E9-750C-43FF-A5FA-74AEDEEA6AFA}" dt="2024-01-19T14:35:05.287" v="10" actId="2696"/>
        <pc:sldMkLst>
          <pc:docMk/>
          <pc:sldMk cId="974635240" sldId="2065"/>
        </pc:sldMkLst>
      </pc:sldChg>
      <pc:sldChg chg="del">
        <pc:chgData name="Thibodeau, Karlie L" userId="59c39737-fcb7-4b84-8569-73f6f7f64820" providerId="ADAL" clId="{A1FF80E9-750C-43FF-A5FA-74AEDEEA6AFA}" dt="2024-01-19T14:30:56.990" v="0" actId="2696"/>
        <pc:sldMkLst>
          <pc:docMk/>
          <pc:sldMk cId="3799945726" sldId="2066"/>
        </pc:sldMkLst>
      </pc:sldChg>
      <pc:sldChg chg="addSp modSp new mod">
        <pc:chgData name="Thibodeau, Karlie L" userId="59c39737-fcb7-4b84-8569-73f6f7f64820" providerId="ADAL" clId="{A1FF80E9-750C-43FF-A5FA-74AEDEEA6AFA}" dt="2024-01-19T14:34:58.653" v="9" actId="1076"/>
        <pc:sldMkLst>
          <pc:docMk/>
          <pc:sldMk cId="2945591651" sldId="2067"/>
        </pc:sldMkLst>
        <pc:spChg chg="add mod">
          <ac:chgData name="Thibodeau, Karlie L" userId="59c39737-fcb7-4b84-8569-73f6f7f64820" providerId="ADAL" clId="{A1FF80E9-750C-43FF-A5FA-74AEDEEA6AFA}" dt="2024-01-19T14:34:58.653" v="9" actId="1076"/>
          <ac:spMkLst>
            <pc:docMk/>
            <pc:sldMk cId="2945591651" sldId="2067"/>
            <ac:spMk id="3" creationId="{6B1D18BB-3824-B09D-5A18-23B69CCCC39C}"/>
          </ac:spMkLst>
        </pc:spChg>
        <pc:spChg chg="add mod">
          <ac:chgData name="Thibodeau, Karlie L" userId="59c39737-fcb7-4b84-8569-73f6f7f64820" providerId="ADAL" clId="{A1FF80E9-750C-43FF-A5FA-74AEDEEA6AFA}" dt="2024-01-19T14:34:54.709" v="8" actId="1076"/>
          <ac:spMkLst>
            <pc:docMk/>
            <pc:sldMk cId="2945591651" sldId="2067"/>
            <ac:spMk id="4" creationId="{534D7953-AEAD-8913-584A-3AD6D765F5DF}"/>
          </ac:spMkLst>
        </pc:spChg>
        <pc:spChg chg="add mod">
          <ac:chgData name="Thibodeau, Karlie L" userId="59c39737-fcb7-4b84-8569-73f6f7f64820" providerId="ADAL" clId="{A1FF80E9-750C-43FF-A5FA-74AEDEEA6AFA}" dt="2024-01-19T14:34:54.709" v="8" actId="1076"/>
          <ac:spMkLst>
            <pc:docMk/>
            <pc:sldMk cId="2945591651" sldId="2067"/>
            <ac:spMk id="6" creationId="{0D9CFE9D-01EF-5B33-E638-ADC334487CAF}"/>
          </ac:spMkLst>
        </pc:spChg>
        <pc:spChg chg="add mod">
          <ac:chgData name="Thibodeau, Karlie L" userId="59c39737-fcb7-4b84-8569-73f6f7f64820" providerId="ADAL" clId="{A1FF80E9-750C-43FF-A5FA-74AEDEEA6AFA}" dt="2024-01-19T14:34:54.709" v="8" actId="1076"/>
          <ac:spMkLst>
            <pc:docMk/>
            <pc:sldMk cId="2945591651" sldId="2067"/>
            <ac:spMk id="8" creationId="{1A3E4774-3C98-0788-00F8-C8EC793CDF1A}"/>
          </ac:spMkLst>
        </pc:spChg>
        <pc:spChg chg="add mod">
          <ac:chgData name="Thibodeau, Karlie L" userId="59c39737-fcb7-4b84-8569-73f6f7f64820" providerId="ADAL" clId="{A1FF80E9-750C-43FF-A5FA-74AEDEEA6AFA}" dt="2024-01-19T14:34:36.501" v="7" actId="1076"/>
          <ac:spMkLst>
            <pc:docMk/>
            <pc:sldMk cId="2945591651" sldId="2067"/>
            <ac:spMk id="10" creationId="{37166FD1-2825-F87E-CFA3-787A67066BE2}"/>
          </ac:spMkLst>
        </pc:spChg>
        <pc:spChg chg="add mod">
          <ac:chgData name="Thibodeau, Karlie L" userId="59c39737-fcb7-4b84-8569-73f6f7f64820" providerId="ADAL" clId="{A1FF80E9-750C-43FF-A5FA-74AEDEEA6AFA}" dt="2024-01-19T14:34:36.501" v="7" actId="1076"/>
          <ac:spMkLst>
            <pc:docMk/>
            <pc:sldMk cId="2945591651" sldId="2067"/>
            <ac:spMk id="12" creationId="{A587760B-F421-2C8D-6613-EE14A5F2FC10}"/>
          </ac:spMkLst>
        </pc:spChg>
        <pc:picChg chg="add mod">
          <ac:chgData name="Thibodeau, Karlie L" userId="59c39737-fcb7-4b84-8569-73f6f7f64820" providerId="ADAL" clId="{A1FF80E9-750C-43FF-A5FA-74AEDEEA6AFA}" dt="2024-01-19T14:34:54.709" v="8" actId="1076"/>
          <ac:picMkLst>
            <pc:docMk/>
            <pc:sldMk cId="2945591651" sldId="2067"/>
            <ac:picMk id="2" creationId="{B46D4F19-CF36-FBC0-7EAC-30A807F7E1C2}"/>
          </ac:picMkLst>
        </pc:picChg>
        <pc:picChg chg="add mod">
          <ac:chgData name="Thibodeau, Karlie L" userId="59c39737-fcb7-4b84-8569-73f6f7f64820" providerId="ADAL" clId="{A1FF80E9-750C-43FF-A5FA-74AEDEEA6AFA}" dt="2024-01-19T14:34:54.709" v="8" actId="1076"/>
          <ac:picMkLst>
            <pc:docMk/>
            <pc:sldMk cId="2945591651" sldId="2067"/>
            <ac:picMk id="5" creationId="{32953E17-A9B3-6172-2988-5BCA62B41BD9}"/>
          </ac:picMkLst>
        </pc:picChg>
        <pc:picChg chg="add mod">
          <ac:chgData name="Thibodeau, Karlie L" userId="59c39737-fcb7-4b84-8569-73f6f7f64820" providerId="ADAL" clId="{A1FF80E9-750C-43FF-A5FA-74AEDEEA6AFA}" dt="2024-01-19T14:34:54.709" v="8" actId="1076"/>
          <ac:picMkLst>
            <pc:docMk/>
            <pc:sldMk cId="2945591651" sldId="2067"/>
            <ac:picMk id="7" creationId="{A4B5BA8A-3F0A-8D6A-1021-DBBE6F007269}"/>
          </ac:picMkLst>
        </pc:picChg>
        <pc:picChg chg="add mod">
          <ac:chgData name="Thibodeau, Karlie L" userId="59c39737-fcb7-4b84-8569-73f6f7f64820" providerId="ADAL" clId="{A1FF80E9-750C-43FF-A5FA-74AEDEEA6AFA}" dt="2024-01-19T14:34:36.501" v="7" actId="1076"/>
          <ac:picMkLst>
            <pc:docMk/>
            <pc:sldMk cId="2945591651" sldId="2067"/>
            <ac:picMk id="9" creationId="{241ED3D2-F92E-D63F-7B74-85F1C5E57CBD}"/>
          </ac:picMkLst>
        </pc:picChg>
        <pc:picChg chg="add mod">
          <ac:chgData name="Thibodeau, Karlie L" userId="59c39737-fcb7-4b84-8569-73f6f7f64820" providerId="ADAL" clId="{A1FF80E9-750C-43FF-A5FA-74AEDEEA6AFA}" dt="2024-01-19T14:34:36.501" v="7" actId="1076"/>
          <ac:picMkLst>
            <pc:docMk/>
            <pc:sldMk cId="2945591651" sldId="2067"/>
            <ac:picMk id="11" creationId="{FD69D683-5473-BFAC-1772-E165D517659F}"/>
          </ac:picMkLst>
        </pc:picChg>
      </pc:sldChg>
      <pc:sldMasterChg chg="delSldLayout">
        <pc:chgData name="Thibodeau, Karlie L" userId="59c39737-fcb7-4b84-8569-73f6f7f64820" providerId="ADAL" clId="{A1FF80E9-750C-43FF-A5FA-74AEDEEA6AFA}" dt="2024-01-19T14:35:05.287" v="10" actId="2696"/>
        <pc:sldMasterMkLst>
          <pc:docMk/>
          <pc:sldMasterMk cId="3069868922" sldId="2147483660"/>
        </pc:sldMasterMkLst>
        <pc:sldLayoutChg chg="del">
          <pc:chgData name="Thibodeau, Karlie L" userId="59c39737-fcb7-4b84-8569-73f6f7f64820" providerId="ADAL" clId="{A1FF80E9-750C-43FF-A5FA-74AEDEEA6AFA}" dt="2024-01-19T14:35:05.287" v="10" actId="2696"/>
          <pc:sldLayoutMkLst>
            <pc:docMk/>
            <pc:sldMasterMk cId="3069868922" sldId="2147483660"/>
            <pc:sldLayoutMk cId="3574203906" sldId="2147483679"/>
          </pc:sldLayoutMkLst>
        </pc:sldLayoutChg>
      </pc:sldMasterChg>
    </pc:docChg>
  </pc:docChgLst>
  <pc:docChgLst>
    <pc:chgData name="Gleason, Jennifer" userId="b38cf4e4-1a84-4faf-beed-bd36b589b1e1" providerId="ADAL" clId="{C0A6E615-E041-4AEA-996A-724B995583B2}"/>
    <pc:docChg chg="delSld modSld">
      <pc:chgData name="Gleason, Jennifer" userId="b38cf4e4-1a84-4faf-beed-bd36b589b1e1" providerId="ADAL" clId="{C0A6E615-E041-4AEA-996A-724B995583B2}" dt="2024-01-05T18:01:50.753" v="62" actId="1076"/>
      <pc:docMkLst>
        <pc:docMk/>
      </pc:docMkLst>
      <pc:sldChg chg="del">
        <pc:chgData name="Gleason, Jennifer" userId="b38cf4e4-1a84-4faf-beed-bd36b589b1e1" providerId="ADAL" clId="{C0A6E615-E041-4AEA-996A-724B995583B2}" dt="2024-01-05T17:06:31.003" v="0" actId="47"/>
        <pc:sldMkLst>
          <pc:docMk/>
          <pc:sldMk cId="4005130548" sldId="2047"/>
        </pc:sldMkLst>
      </pc:sldChg>
      <pc:sldChg chg="del">
        <pc:chgData name="Gleason, Jennifer" userId="b38cf4e4-1a84-4faf-beed-bd36b589b1e1" providerId="ADAL" clId="{C0A6E615-E041-4AEA-996A-724B995583B2}" dt="2024-01-05T17:06:32.080" v="1" actId="47"/>
        <pc:sldMkLst>
          <pc:docMk/>
          <pc:sldMk cId="3772204217" sldId="2048"/>
        </pc:sldMkLst>
      </pc:sldChg>
      <pc:sldChg chg="del">
        <pc:chgData name="Gleason, Jennifer" userId="b38cf4e4-1a84-4faf-beed-bd36b589b1e1" providerId="ADAL" clId="{C0A6E615-E041-4AEA-996A-724B995583B2}" dt="2024-01-05T17:06:41.576" v="2" actId="47"/>
        <pc:sldMkLst>
          <pc:docMk/>
          <pc:sldMk cId="1627281155" sldId="2049"/>
        </pc:sldMkLst>
      </pc:sldChg>
      <pc:sldChg chg="del">
        <pc:chgData name="Gleason, Jennifer" userId="b38cf4e4-1a84-4faf-beed-bd36b589b1e1" providerId="ADAL" clId="{C0A6E615-E041-4AEA-996A-724B995583B2}" dt="2024-01-05T17:06:43.312" v="3" actId="47"/>
        <pc:sldMkLst>
          <pc:docMk/>
          <pc:sldMk cId="2434883585" sldId="2050"/>
        </pc:sldMkLst>
      </pc:sldChg>
      <pc:sldChg chg="modSp mod">
        <pc:chgData name="Gleason, Jennifer" userId="b38cf4e4-1a84-4faf-beed-bd36b589b1e1" providerId="ADAL" clId="{C0A6E615-E041-4AEA-996A-724B995583B2}" dt="2024-01-05T18:01:50.753" v="62" actId="1076"/>
        <pc:sldMkLst>
          <pc:docMk/>
          <pc:sldMk cId="189334165" sldId="2052"/>
        </pc:sldMkLst>
        <pc:spChg chg="mod">
          <ac:chgData name="Gleason, Jennifer" userId="b38cf4e4-1a84-4faf-beed-bd36b589b1e1" providerId="ADAL" clId="{C0A6E615-E041-4AEA-996A-724B995583B2}" dt="2024-01-05T18:01:43.897" v="61" actId="1076"/>
          <ac:spMkLst>
            <pc:docMk/>
            <pc:sldMk cId="189334165" sldId="2052"/>
            <ac:spMk id="4" creationId="{E242BB93-83D3-5A3B-691D-E290D06346FA}"/>
          </ac:spMkLst>
        </pc:spChg>
        <pc:spChg chg="mod">
          <ac:chgData name="Gleason, Jennifer" userId="b38cf4e4-1a84-4faf-beed-bd36b589b1e1" providerId="ADAL" clId="{C0A6E615-E041-4AEA-996A-724B995583B2}" dt="2024-01-05T18:01:50.753" v="62" actId="1076"/>
          <ac:spMkLst>
            <pc:docMk/>
            <pc:sldMk cId="189334165" sldId="2052"/>
            <ac:spMk id="5" creationId="{389EF058-AAEC-3DA3-DAAA-51DD4CAC4905}"/>
          </ac:spMkLst>
        </pc:spChg>
      </pc:sldChg>
    </pc:docChg>
  </pc:docChgLst>
  <pc:docChgLst>
    <pc:chgData name="Gleason, Jennifer" userId="b38cf4e4-1a84-4faf-beed-bd36b589b1e1" providerId="ADAL" clId="{07798D4A-F63F-455A-907C-F28C635E0F29}"/>
    <pc:docChg chg="custSel addSld delSld modSld sldOrd">
      <pc:chgData name="Gleason, Jennifer" userId="b38cf4e4-1a84-4faf-beed-bd36b589b1e1" providerId="ADAL" clId="{07798D4A-F63F-455A-907C-F28C635E0F29}" dt="2024-01-02T17:37:56.836" v="308" actId="1076"/>
      <pc:docMkLst>
        <pc:docMk/>
      </pc:docMkLst>
      <pc:sldChg chg="addSp delSp modSp add mod">
        <pc:chgData name="Gleason, Jennifer" userId="b38cf4e4-1a84-4faf-beed-bd36b589b1e1" providerId="ADAL" clId="{07798D4A-F63F-455A-907C-F28C635E0F29}" dt="2024-01-02T16:16:23.786" v="35" actId="1076"/>
        <pc:sldMkLst>
          <pc:docMk/>
          <pc:sldMk cId="193792867" sldId="1562"/>
        </pc:sldMkLst>
        <pc:spChg chg="mod">
          <ac:chgData name="Gleason, Jennifer" userId="b38cf4e4-1a84-4faf-beed-bd36b589b1e1" providerId="ADAL" clId="{07798D4A-F63F-455A-907C-F28C635E0F29}" dt="2024-01-02T16:08:27.617" v="22" actId="1076"/>
          <ac:spMkLst>
            <pc:docMk/>
            <pc:sldMk cId="193792867" sldId="1562"/>
            <ac:spMk id="2" creationId="{D92DE5F3-FBD0-4A81-8BEB-A0731225AF64}"/>
          </ac:spMkLst>
        </pc:spChg>
        <pc:spChg chg="mod">
          <ac:chgData name="Gleason, Jennifer" userId="b38cf4e4-1a84-4faf-beed-bd36b589b1e1" providerId="ADAL" clId="{07798D4A-F63F-455A-907C-F28C635E0F29}" dt="2024-01-02T15:58:19.272" v="9" actId="1076"/>
          <ac:spMkLst>
            <pc:docMk/>
            <pc:sldMk cId="193792867" sldId="1562"/>
            <ac:spMk id="3" creationId="{5EF8651B-2089-4FD4-A248-C4DE5852D642}"/>
          </ac:spMkLst>
        </pc:spChg>
        <pc:spChg chg="mod">
          <ac:chgData name="Gleason, Jennifer" userId="b38cf4e4-1a84-4faf-beed-bd36b589b1e1" providerId="ADAL" clId="{07798D4A-F63F-455A-907C-F28C635E0F29}" dt="2024-01-02T16:16:09.890" v="33" actId="1076"/>
          <ac:spMkLst>
            <pc:docMk/>
            <pc:sldMk cId="193792867" sldId="1562"/>
            <ac:spMk id="7" creationId="{87DD18AD-F2B9-4C80-982F-B30A56C2C72F}"/>
          </ac:spMkLst>
        </pc:spChg>
        <pc:picChg chg="add mod">
          <ac:chgData name="Gleason, Jennifer" userId="b38cf4e4-1a84-4faf-beed-bd36b589b1e1" providerId="ADAL" clId="{07798D4A-F63F-455A-907C-F28C635E0F29}" dt="2024-01-02T16:16:20.098" v="34" actId="1076"/>
          <ac:picMkLst>
            <pc:docMk/>
            <pc:sldMk cId="193792867" sldId="1562"/>
            <ac:picMk id="5" creationId="{D05EB2FD-E654-AF9B-6173-FD28677BB24E}"/>
          </ac:picMkLst>
        </pc:picChg>
        <pc:picChg chg="mod">
          <ac:chgData name="Gleason, Jennifer" userId="b38cf4e4-1a84-4faf-beed-bd36b589b1e1" providerId="ADAL" clId="{07798D4A-F63F-455A-907C-F28C635E0F29}" dt="2024-01-02T16:16:01.641" v="32" actId="1076"/>
          <ac:picMkLst>
            <pc:docMk/>
            <pc:sldMk cId="193792867" sldId="1562"/>
            <ac:picMk id="6" creationId="{4029F506-4296-4CDB-B597-A61EDDEB87DE}"/>
          </ac:picMkLst>
        </pc:picChg>
        <pc:picChg chg="add mod">
          <ac:chgData name="Gleason, Jennifer" userId="b38cf4e4-1a84-4faf-beed-bd36b589b1e1" providerId="ADAL" clId="{07798D4A-F63F-455A-907C-F28C635E0F29}" dt="2024-01-02T16:16:23.786" v="35" actId="1076"/>
          <ac:picMkLst>
            <pc:docMk/>
            <pc:sldMk cId="193792867" sldId="1562"/>
            <ac:picMk id="9" creationId="{55243689-56EA-C7B6-1E4E-E70FFAA8E2F3}"/>
          </ac:picMkLst>
        </pc:picChg>
        <pc:picChg chg="del mod">
          <ac:chgData name="Gleason, Jennifer" userId="b38cf4e4-1a84-4faf-beed-bd36b589b1e1" providerId="ADAL" clId="{07798D4A-F63F-455A-907C-F28C635E0F29}" dt="2024-01-02T16:07:11.802" v="10" actId="478"/>
          <ac:picMkLst>
            <pc:docMk/>
            <pc:sldMk cId="193792867" sldId="1562"/>
            <ac:picMk id="10" creationId="{F88DBA0D-68C3-4EC3-9277-4EAB61C837DD}"/>
          </ac:picMkLst>
        </pc:picChg>
      </pc:sldChg>
      <pc:sldChg chg="add del">
        <pc:chgData name="Gleason, Jennifer" userId="b38cf4e4-1a84-4faf-beed-bd36b589b1e1" providerId="ADAL" clId="{07798D4A-F63F-455A-907C-F28C635E0F29}" dt="2024-01-02T16:19:51.569" v="108" actId="47"/>
        <pc:sldMkLst>
          <pc:docMk/>
          <pc:sldMk cId="1904855013" sldId="1563"/>
        </pc:sldMkLst>
      </pc:sldChg>
      <pc:sldChg chg="add del">
        <pc:chgData name="Gleason, Jennifer" userId="b38cf4e4-1a84-4faf-beed-bd36b589b1e1" providerId="ADAL" clId="{07798D4A-F63F-455A-907C-F28C635E0F29}" dt="2024-01-02T16:28:44.537" v="132" actId="47"/>
        <pc:sldMkLst>
          <pc:docMk/>
          <pc:sldMk cId="746070543" sldId="1564"/>
        </pc:sldMkLst>
      </pc:sldChg>
      <pc:sldChg chg="del">
        <pc:chgData name="Gleason, Jennifer" userId="b38cf4e4-1a84-4faf-beed-bd36b589b1e1" providerId="ADAL" clId="{07798D4A-F63F-455A-907C-F28C635E0F29}" dt="2024-01-02T17:35:22.922" v="299" actId="47"/>
        <pc:sldMkLst>
          <pc:docMk/>
          <pc:sldMk cId="3934601998" sldId="1992"/>
        </pc:sldMkLst>
      </pc:sldChg>
      <pc:sldChg chg="addSp delSp modSp mod">
        <pc:chgData name="Gleason, Jennifer" userId="b38cf4e4-1a84-4faf-beed-bd36b589b1e1" providerId="ADAL" clId="{07798D4A-F63F-455A-907C-F28C635E0F29}" dt="2024-01-02T17:37:56.836" v="308" actId="1076"/>
        <pc:sldMkLst>
          <pc:docMk/>
          <pc:sldMk cId="3975509479" sldId="1994"/>
        </pc:sldMkLst>
        <pc:spChg chg="del">
          <ac:chgData name="Gleason, Jennifer" userId="b38cf4e4-1a84-4faf-beed-bd36b589b1e1" providerId="ADAL" clId="{07798D4A-F63F-455A-907C-F28C635E0F29}" dt="2024-01-02T17:37:12.583" v="301" actId="478"/>
          <ac:spMkLst>
            <pc:docMk/>
            <pc:sldMk cId="3975509479" sldId="1994"/>
            <ac:spMk id="2" creationId="{77C9B4F3-09EE-2977-33D4-F814CFB8811C}"/>
          </ac:spMkLst>
        </pc:spChg>
        <pc:spChg chg="mod">
          <ac:chgData name="Gleason, Jennifer" userId="b38cf4e4-1a84-4faf-beed-bd36b589b1e1" providerId="ADAL" clId="{07798D4A-F63F-455A-907C-F28C635E0F29}" dt="2024-01-02T17:37:48.233" v="306" actId="1076"/>
          <ac:spMkLst>
            <pc:docMk/>
            <pc:sldMk cId="3975509479" sldId="1994"/>
            <ac:spMk id="3" creationId="{341E5379-5EE1-0F58-A723-ECFA777DA64B}"/>
          </ac:spMkLst>
        </pc:spChg>
        <pc:spChg chg="mod">
          <ac:chgData name="Gleason, Jennifer" userId="b38cf4e4-1a84-4faf-beed-bd36b589b1e1" providerId="ADAL" clId="{07798D4A-F63F-455A-907C-F28C635E0F29}" dt="2024-01-02T17:37:48.233" v="306" actId="1076"/>
          <ac:spMkLst>
            <pc:docMk/>
            <pc:sldMk cId="3975509479" sldId="1994"/>
            <ac:spMk id="4" creationId="{230214C1-EFBC-3F66-1E09-73653A4A2AA2}"/>
          </ac:spMkLst>
        </pc:spChg>
        <pc:spChg chg="mod">
          <ac:chgData name="Gleason, Jennifer" userId="b38cf4e4-1a84-4faf-beed-bd36b589b1e1" providerId="ADAL" clId="{07798D4A-F63F-455A-907C-F28C635E0F29}" dt="2024-01-02T17:37:48.233" v="306" actId="1076"/>
          <ac:spMkLst>
            <pc:docMk/>
            <pc:sldMk cId="3975509479" sldId="1994"/>
            <ac:spMk id="5" creationId="{D3C05B2A-9FDF-A68F-3F9A-F711363F07E1}"/>
          </ac:spMkLst>
        </pc:spChg>
        <pc:spChg chg="add del mod">
          <ac:chgData name="Gleason, Jennifer" userId="b38cf4e4-1a84-4faf-beed-bd36b589b1e1" providerId="ADAL" clId="{07798D4A-F63F-455A-907C-F28C635E0F29}" dt="2024-01-02T17:37:15.006" v="302" actId="478"/>
          <ac:spMkLst>
            <pc:docMk/>
            <pc:sldMk cId="3975509479" sldId="1994"/>
            <ac:spMk id="7" creationId="{BC2131C6-FA77-15E1-6DB5-68A302EC0497}"/>
          </ac:spMkLst>
        </pc:spChg>
        <pc:picChg chg="add mod">
          <ac:chgData name="Gleason, Jennifer" userId="b38cf4e4-1a84-4faf-beed-bd36b589b1e1" providerId="ADAL" clId="{07798D4A-F63F-455A-907C-F28C635E0F29}" dt="2024-01-02T17:37:56.836" v="308" actId="1076"/>
          <ac:picMkLst>
            <pc:docMk/>
            <pc:sldMk cId="3975509479" sldId="1994"/>
            <ac:picMk id="8" creationId="{11B85E9E-D7A9-4180-1971-55F55E5B0345}"/>
          </ac:picMkLst>
        </pc:picChg>
      </pc:sldChg>
      <pc:sldChg chg="addSp delSp modSp">
        <pc:chgData name="Gleason, Jennifer" userId="b38cf4e4-1a84-4faf-beed-bd36b589b1e1" providerId="ADAL" clId="{07798D4A-F63F-455A-907C-F28C635E0F29}" dt="2024-01-02T17:27:29.584" v="253" actId="21"/>
        <pc:sldMkLst>
          <pc:docMk/>
          <pc:sldMk cId="3199384431" sldId="2045"/>
        </pc:sldMkLst>
        <pc:picChg chg="add del mod">
          <ac:chgData name="Gleason, Jennifer" userId="b38cf4e4-1a84-4faf-beed-bd36b589b1e1" providerId="ADAL" clId="{07798D4A-F63F-455A-907C-F28C635E0F29}" dt="2024-01-02T17:27:29.584" v="253" actId="21"/>
          <ac:picMkLst>
            <pc:docMk/>
            <pc:sldMk cId="3199384431" sldId="2045"/>
            <ac:picMk id="2" creationId="{7574C58D-A284-BDC4-B508-E9E90233268A}"/>
          </ac:picMkLst>
        </pc:picChg>
        <pc:picChg chg="add del">
          <ac:chgData name="Gleason, Jennifer" userId="b38cf4e4-1a84-4faf-beed-bd36b589b1e1" providerId="ADAL" clId="{07798D4A-F63F-455A-907C-F28C635E0F29}" dt="2024-01-02T17:26:20.737" v="248" actId="478"/>
          <ac:picMkLst>
            <pc:docMk/>
            <pc:sldMk cId="3199384431" sldId="2045"/>
            <ac:picMk id="1026" creationId="{987E6DD1-63CE-7769-F593-9F0AF7993717}"/>
          </ac:picMkLst>
        </pc:picChg>
      </pc:sldChg>
      <pc:sldChg chg="addSp delSp modSp add mod">
        <pc:chgData name="Gleason, Jennifer" userId="b38cf4e4-1a84-4faf-beed-bd36b589b1e1" providerId="ADAL" clId="{07798D4A-F63F-455A-907C-F28C635E0F29}" dt="2024-01-02T17:15:45.189" v="166" actId="20577"/>
        <pc:sldMkLst>
          <pc:docMk/>
          <pc:sldMk cId="1969054251" sldId="2058"/>
        </pc:sldMkLst>
        <pc:spChg chg="del">
          <ac:chgData name="Gleason, Jennifer" userId="b38cf4e4-1a84-4faf-beed-bd36b589b1e1" providerId="ADAL" clId="{07798D4A-F63F-455A-907C-F28C635E0F29}" dt="2024-01-02T16:17:43.113" v="45" actId="478"/>
          <ac:spMkLst>
            <pc:docMk/>
            <pc:sldMk cId="1969054251" sldId="2058"/>
            <ac:spMk id="3" creationId="{5EF8651B-2089-4FD4-A248-C4DE5852D642}"/>
          </ac:spMkLst>
        </pc:spChg>
        <pc:spChg chg="del">
          <ac:chgData name="Gleason, Jennifer" userId="b38cf4e4-1a84-4faf-beed-bd36b589b1e1" providerId="ADAL" clId="{07798D4A-F63F-455A-907C-F28C635E0F29}" dt="2024-01-02T16:16:56.646" v="38" actId="478"/>
          <ac:spMkLst>
            <pc:docMk/>
            <pc:sldMk cId="1969054251" sldId="2058"/>
            <ac:spMk id="7" creationId="{87DD18AD-F2B9-4C80-982F-B30A56C2C72F}"/>
          </ac:spMkLst>
        </pc:spChg>
        <pc:spChg chg="add mod">
          <ac:chgData name="Gleason, Jennifer" userId="b38cf4e4-1a84-4faf-beed-bd36b589b1e1" providerId="ADAL" clId="{07798D4A-F63F-455A-907C-F28C635E0F29}" dt="2024-01-02T16:17:17.722" v="44" actId="1076"/>
          <ac:spMkLst>
            <pc:docMk/>
            <pc:sldMk cId="1969054251" sldId="2058"/>
            <ac:spMk id="8" creationId="{8C5792D1-FAC4-B083-5F42-6150E135C13B}"/>
          </ac:spMkLst>
        </pc:spChg>
        <pc:spChg chg="add mod">
          <ac:chgData name="Gleason, Jennifer" userId="b38cf4e4-1a84-4faf-beed-bd36b589b1e1" providerId="ADAL" clId="{07798D4A-F63F-455A-907C-F28C635E0F29}" dt="2024-01-02T17:15:45.189" v="166" actId="20577"/>
          <ac:spMkLst>
            <pc:docMk/>
            <pc:sldMk cId="1969054251" sldId="2058"/>
            <ac:spMk id="10" creationId="{F0EC5C56-4C36-CFE3-C3F6-6E9EE744573F}"/>
          </ac:spMkLst>
        </pc:spChg>
        <pc:spChg chg="add mod">
          <ac:chgData name="Gleason, Jennifer" userId="b38cf4e4-1a84-4faf-beed-bd36b589b1e1" providerId="ADAL" clId="{07798D4A-F63F-455A-907C-F28C635E0F29}" dt="2024-01-02T16:17:57.409" v="47" actId="1076"/>
          <ac:spMkLst>
            <pc:docMk/>
            <pc:sldMk cId="1969054251" sldId="2058"/>
            <ac:spMk id="11" creationId="{D83FCD27-CE75-F13D-0806-885DC37E95B3}"/>
          </ac:spMkLst>
        </pc:spChg>
        <pc:picChg chg="add mod">
          <ac:chgData name="Gleason, Jennifer" userId="b38cf4e4-1a84-4faf-beed-bd36b589b1e1" providerId="ADAL" clId="{07798D4A-F63F-455A-907C-F28C635E0F29}" dt="2024-01-02T16:17:12.985" v="43" actId="1076"/>
          <ac:picMkLst>
            <pc:docMk/>
            <pc:sldMk cId="1969054251" sldId="2058"/>
            <ac:picMk id="4" creationId="{9B6631A9-3C58-75A2-4076-00C6115BF613}"/>
          </ac:picMkLst>
        </pc:picChg>
        <pc:picChg chg="del">
          <ac:chgData name="Gleason, Jennifer" userId="b38cf4e4-1a84-4faf-beed-bd36b589b1e1" providerId="ADAL" clId="{07798D4A-F63F-455A-907C-F28C635E0F29}" dt="2024-01-02T16:16:56.646" v="38" actId="478"/>
          <ac:picMkLst>
            <pc:docMk/>
            <pc:sldMk cId="1969054251" sldId="2058"/>
            <ac:picMk id="6" creationId="{4029F506-4296-4CDB-B597-A61EDDEB87DE}"/>
          </ac:picMkLst>
        </pc:picChg>
      </pc:sldChg>
      <pc:sldChg chg="add del">
        <pc:chgData name="Gleason, Jennifer" userId="b38cf4e4-1a84-4faf-beed-bd36b589b1e1" providerId="ADAL" clId="{07798D4A-F63F-455A-907C-F28C635E0F29}" dt="2024-01-02T16:19:53.208" v="109" actId="47"/>
        <pc:sldMkLst>
          <pc:docMk/>
          <pc:sldMk cId="2591472149" sldId="2059"/>
        </pc:sldMkLst>
      </pc:sldChg>
      <pc:sldChg chg="addSp delSp modSp add mod">
        <pc:chgData name="Gleason, Jennifer" userId="b38cf4e4-1a84-4faf-beed-bd36b589b1e1" providerId="ADAL" clId="{07798D4A-F63F-455A-907C-F28C635E0F29}" dt="2024-01-02T16:27:10.110" v="131" actId="1076"/>
        <pc:sldMkLst>
          <pc:docMk/>
          <pc:sldMk cId="3690076619" sldId="2059"/>
        </pc:sldMkLst>
        <pc:spChg chg="mod">
          <ac:chgData name="Gleason, Jennifer" userId="b38cf4e4-1a84-4faf-beed-bd36b589b1e1" providerId="ADAL" clId="{07798D4A-F63F-455A-907C-F28C635E0F29}" dt="2024-01-02T16:20:52.041" v="120" actId="20577"/>
          <ac:spMkLst>
            <pc:docMk/>
            <pc:sldMk cId="3690076619" sldId="2059"/>
            <ac:spMk id="2" creationId="{D92DE5F3-FBD0-4A81-8BEB-A0731225AF64}"/>
          </ac:spMkLst>
        </pc:spChg>
        <pc:spChg chg="del">
          <ac:chgData name="Gleason, Jennifer" userId="b38cf4e4-1a84-4faf-beed-bd36b589b1e1" providerId="ADAL" clId="{07798D4A-F63F-455A-907C-F28C635E0F29}" dt="2024-01-02T16:20:36.139" v="112" actId="478"/>
          <ac:spMkLst>
            <pc:docMk/>
            <pc:sldMk cId="3690076619" sldId="2059"/>
            <ac:spMk id="8" creationId="{8C5792D1-FAC4-B083-5F42-6150E135C13B}"/>
          </ac:spMkLst>
        </pc:spChg>
        <pc:spChg chg="del">
          <ac:chgData name="Gleason, Jennifer" userId="b38cf4e4-1a84-4faf-beed-bd36b589b1e1" providerId="ADAL" clId="{07798D4A-F63F-455A-907C-F28C635E0F29}" dt="2024-01-02T16:26:39.250" v="126" actId="478"/>
          <ac:spMkLst>
            <pc:docMk/>
            <pc:sldMk cId="3690076619" sldId="2059"/>
            <ac:spMk id="10" creationId="{F0EC5C56-4C36-CFE3-C3F6-6E9EE744573F}"/>
          </ac:spMkLst>
        </pc:spChg>
        <pc:spChg chg="del">
          <ac:chgData name="Gleason, Jennifer" userId="b38cf4e4-1a84-4faf-beed-bd36b589b1e1" providerId="ADAL" clId="{07798D4A-F63F-455A-907C-F28C635E0F29}" dt="2024-01-02T16:26:40.108" v="127" actId="478"/>
          <ac:spMkLst>
            <pc:docMk/>
            <pc:sldMk cId="3690076619" sldId="2059"/>
            <ac:spMk id="11" creationId="{D83FCD27-CE75-F13D-0806-885DC37E95B3}"/>
          </ac:spMkLst>
        </pc:spChg>
        <pc:picChg chg="add mod">
          <ac:chgData name="Gleason, Jennifer" userId="b38cf4e4-1a84-4faf-beed-bd36b589b1e1" providerId="ADAL" clId="{07798D4A-F63F-455A-907C-F28C635E0F29}" dt="2024-01-02T16:26:50.134" v="129" actId="1076"/>
          <ac:picMkLst>
            <pc:docMk/>
            <pc:sldMk cId="3690076619" sldId="2059"/>
            <ac:picMk id="3" creationId="{66693179-6B60-4394-24AE-380606186788}"/>
          </ac:picMkLst>
        </pc:picChg>
        <pc:picChg chg="del">
          <ac:chgData name="Gleason, Jennifer" userId="b38cf4e4-1a84-4faf-beed-bd36b589b1e1" providerId="ADAL" clId="{07798D4A-F63F-455A-907C-F28C635E0F29}" dt="2024-01-02T16:20:36.139" v="112" actId="478"/>
          <ac:picMkLst>
            <pc:docMk/>
            <pc:sldMk cId="3690076619" sldId="2059"/>
            <ac:picMk id="4" creationId="{9B6631A9-3C58-75A2-4076-00C6115BF613}"/>
          </ac:picMkLst>
        </pc:picChg>
        <pc:picChg chg="add mod">
          <ac:chgData name="Gleason, Jennifer" userId="b38cf4e4-1a84-4faf-beed-bd36b589b1e1" providerId="ADAL" clId="{07798D4A-F63F-455A-907C-F28C635E0F29}" dt="2024-01-02T16:27:10.110" v="131" actId="1076"/>
          <ac:picMkLst>
            <pc:docMk/>
            <pc:sldMk cId="3690076619" sldId="2059"/>
            <ac:picMk id="7" creationId="{91C5E611-EF67-CCB1-A462-324EA9862AFA}"/>
          </ac:picMkLst>
        </pc:picChg>
        <pc:picChg chg="del">
          <ac:chgData name="Gleason, Jennifer" userId="b38cf4e4-1a84-4faf-beed-bd36b589b1e1" providerId="ADAL" clId="{07798D4A-F63F-455A-907C-F28C635E0F29}" dt="2024-01-02T16:25:54.198" v="121" actId="478"/>
          <ac:picMkLst>
            <pc:docMk/>
            <pc:sldMk cId="3690076619" sldId="2059"/>
            <ac:picMk id="9" creationId="{55243689-56EA-C7B6-1E4E-E70FFAA8E2F3}"/>
          </ac:picMkLst>
        </pc:picChg>
      </pc:sldChg>
      <pc:sldChg chg="addSp delSp modSp add mod ord">
        <pc:chgData name="Gleason, Jennifer" userId="b38cf4e4-1a84-4faf-beed-bd36b589b1e1" providerId="ADAL" clId="{07798D4A-F63F-455A-907C-F28C635E0F29}" dt="2024-01-02T17:18:33.573" v="190" actId="1076"/>
        <pc:sldMkLst>
          <pc:docMk/>
          <pc:sldMk cId="4155129705" sldId="2060"/>
        </pc:sldMkLst>
        <pc:spChg chg="mod">
          <ac:chgData name="Gleason, Jennifer" userId="b38cf4e4-1a84-4faf-beed-bd36b589b1e1" providerId="ADAL" clId="{07798D4A-F63F-455A-907C-F28C635E0F29}" dt="2024-01-02T17:13:55.516" v="147" actId="1076"/>
          <ac:spMkLst>
            <pc:docMk/>
            <pc:sldMk cId="4155129705" sldId="2060"/>
            <ac:spMk id="2" creationId="{D92DE5F3-FBD0-4A81-8BEB-A0731225AF64}"/>
          </ac:spMkLst>
        </pc:spChg>
        <pc:spChg chg="del">
          <ac:chgData name="Gleason, Jennifer" userId="b38cf4e4-1a84-4faf-beed-bd36b589b1e1" providerId="ADAL" clId="{07798D4A-F63F-455A-907C-F28C635E0F29}" dt="2024-01-02T17:15:11.285" v="152" actId="478"/>
          <ac:spMkLst>
            <pc:docMk/>
            <pc:sldMk cId="4155129705" sldId="2060"/>
            <ac:spMk id="3" creationId="{5EF8651B-2089-4FD4-A248-C4DE5852D642}"/>
          </ac:spMkLst>
        </pc:spChg>
        <pc:spChg chg="mod">
          <ac:chgData name="Gleason, Jennifer" userId="b38cf4e4-1a84-4faf-beed-bd36b589b1e1" providerId="ADAL" clId="{07798D4A-F63F-455A-907C-F28C635E0F29}" dt="2024-01-02T17:13:47.923" v="145" actId="1076"/>
          <ac:spMkLst>
            <pc:docMk/>
            <pc:sldMk cId="4155129705" sldId="2060"/>
            <ac:spMk id="7" creationId="{87DD18AD-F2B9-4C80-982F-B30A56C2C72F}"/>
          </ac:spMkLst>
        </pc:spChg>
        <pc:spChg chg="add del mod">
          <ac:chgData name="Gleason, Jennifer" userId="b38cf4e4-1a84-4faf-beed-bd36b589b1e1" providerId="ADAL" clId="{07798D4A-F63F-455A-907C-F28C635E0F29}" dt="2024-01-02T17:18:16.059" v="186" actId="21"/>
          <ac:spMkLst>
            <pc:docMk/>
            <pc:sldMk cId="4155129705" sldId="2060"/>
            <ac:spMk id="10" creationId="{3485179E-405D-8B7C-E239-AD08E97D3EE6}"/>
          </ac:spMkLst>
        </pc:spChg>
        <pc:spChg chg="add del mod">
          <ac:chgData name="Gleason, Jennifer" userId="b38cf4e4-1a84-4faf-beed-bd36b589b1e1" providerId="ADAL" clId="{07798D4A-F63F-455A-907C-F28C635E0F29}" dt="2024-01-02T17:18:16.059" v="186" actId="21"/>
          <ac:spMkLst>
            <pc:docMk/>
            <pc:sldMk cId="4155129705" sldId="2060"/>
            <ac:spMk id="11" creationId="{EDAA24A6-72BC-606F-C834-895E21FB2B87}"/>
          </ac:spMkLst>
        </pc:spChg>
        <pc:spChg chg="add mod">
          <ac:chgData name="Gleason, Jennifer" userId="b38cf4e4-1a84-4faf-beed-bd36b589b1e1" providerId="ADAL" clId="{07798D4A-F63F-455A-907C-F28C635E0F29}" dt="2024-01-02T17:18:33.573" v="190" actId="1076"/>
          <ac:spMkLst>
            <pc:docMk/>
            <pc:sldMk cId="4155129705" sldId="2060"/>
            <ac:spMk id="14" creationId="{C207C847-D1D2-AFD5-C2C0-4EE41CBAFB82}"/>
          </ac:spMkLst>
        </pc:spChg>
        <pc:picChg chg="del">
          <ac:chgData name="Gleason, Jennifer" userId="b38cf4e4-1a84-4faf-beed-bd36b589b1e1" providerId="ADAL" clId="{07798D4A-F63F-455A-907C-F28C635E0F29}" dt="2024-01-02T17:11:07.022" v="138" actId="478"/>
          <ac:picMkLst>
            <pc:docMk/>
            <pc:sldMk cId="4155129705" sldId="2060"/>
            <ac:picMk id="5" creationId="{D05EB2FD-E654-AF9B-6173-FD28677BB24E}"/>
          </ac:picMkLst>
        </pc:picChg>
        <pc:picChg chg="mod">
          <ac:chgData name="Gleason, Jennifer" userId="b38cf4e4-1a84-4faf-beed-bd36b589b1e1" providerId="ADAL" clId="{07798D4A-F63F-455A-907C-F28C635E0F29}" dt="2024-01-02T17:13:41.284" v="144" actId="1076"/>
          <ac:picMkLst>
            <pc:docMk/>
            <pc:sldMk cId="4155129705" sldId="2060"/>
            <ac:picMk id="6" creationId="{4029F506-4296-4CDB-B597-A61EDDEB87DE}"/>
          </ac:picMkLst>
        </pc:picChg>
        <pc:picChg chg="add del mod">
          <ac:chgData name="Gleason, Jennifer" userId="b38cf4e4-1a84-4faf-beed-bd36b589b1e1" providerId="ADAL" clId="{07798D4A-F63F-455A-907C-F28C635E0F29}" dt="2024-01-02T17:16:35.126" v="177" actId="478"/>
          <ac:picMkLst>
            <pc:docMk/>
            <pc:sldMk cId="4155129705" sldId="2060"/>
            <ac:picMk id="8" creationId="{512753AD-9AAA-2323-88C5-38D5CCAFBBDA}"/>
          </ac:picMkLst>
        </pc:picChg>
        <pc:picChg chg="del">
          <ac:chgData name="Gleason, Jennifer" userId="b38cf4e4-1a84-4faf-beed-bd36b589b1e1" providerId="ADAL" clId="{07798D4A-F63F-455A-907C-F28C635E0F29}" dt="2024-01-02T17:11:07.730" v="139" actId="478"/>
          <ac:picMkLst>
            <pc:docMk/>
            <pc:sldMk cId="4155129705" sldId="2060"/>
            <ac:picMk id="9" creationId="{55243689-56EA-C7B6-1E4E-E70FFAA8E2F3}"/>
          </ac:picMkLst>
        </pc:picChg>
        <pc:picChg chg="add mod">
          <ac:chgData name="Gleason, Jennifer" userId="b38cf4e4-1a84-4faf-beed-bd36b589b1e1" providerId="ADAL" clId="{07798D4A-F63F-455A-907C-F28C635E0F29}" dt="2024-01-02T17:17:23.957" v="179" actId="1076"/>
          <ac:picMkLst>
            <pc:docMk/>
            <pc:sldMk cId="4155129705" sldId="2060"/>
            <ac:picMk id="13" creationId="{3BDE8EDF-A837-6F5A-A121-762F9927F7AC}"/>
          </ac:picMkLst>
        </pc:picChg>
      </pc:sldChg>
      <pc:sldChg chg="addSp delSp modSp add mod">
        <pc:chgData name="Gleason, Jennifer" userId="b38cf4e4-1a84-4faf-beed-bd36b589b1e1" providerId="ADAL" clId="{07798D4A-F63F-455A-907C-F28C635E0F29}" dt="2024-01-02T17:19:13.021" v="227" actId="1076"/>
        <pc:sldMkLst>
          <pc:docMk/>
          <pc:sldMk cId="4079022681" sldId="2061"/>
        </pc:sldMkLst>
        <pc:spChg chg="del">
          <ac:chgData name="Gleason, Jennifer" userId="b38cf4e4-1a84-4faf-beed-bd36b589b1e1" providerId="ADAL" clId="{07798D4A-F63F-455A-907C-F28C635E0F29}" dt="2024-01-02T17:18:20.166" v="187" actId="478"/>
          <ac:spMkLst>
            <pc:docMk/>
            <pc:sldMk cId="4079022681" sldId="2061"/>
            <ac:spMk id="3" creationId="{5EF8651B-2089-4FD4-A248-C4DE5852D642}"/>
          </ac:spMkLst>
        </pc:spChg>
        <pc:spChg chg="add mod">
          <ac:chgData name="Gleason, Jennifer" userId="b38cf4e4-1a84-4faf-beed-bd36b589b1e1" providerId="ADAL" clId="{07798D4A-F63F-455A-907C-F28C635E0F29}" dt="2024-01-02T17:14:47.453" v="151" actId="1076"/>
          <ac:spMkLst>
            <pc:docMk/>
            <pc:sldMk cId="4079022681" sldId="2061"/>
            <ac:spMk id="5" creationId="{BDD88D3F-2BFA-3F46-CAF0-6790E8C90AB6}"/>
          </ac:spMkLst>
        </pc:spChg>
        <pc:spChg chg="del">
          <ac:chgData name="Gleason, Jennifer" userId="b38cf4e4-1a84-4faf-beed-bd36b589b1e1" providerId="ADAL" clId="{07798D4A-F63F-455A-907C-F28C635E0F29}" dt="2024-01-02T17:14:25.756" v="149" actId="478"/>
          <ac:spMkLst>
            <pc:docMk/>
            <pc:sldMk cId="4079022681" sldId="2061"/>
            <ac:spMk id="7" creationId="{87DD18AD-F2B9-4C80-982F-B30A56C2C72F}"/>
          </ac:spMkLst>
        </pc:spChg>
        <pc:spChg chg="add mod">
          <ac:chgData name="Gleason, Jennifer" userId="b38cf4e4-1a84-4faf-beed-bd36b589b1e1" providerId="ADAL" clId="{07798D4A-F63F-455A-907C-F28C635E0F29}" dt="2024-01-02T17:19:13.021" v="227" actId="1076"/>
          <ac:spMkLst>
            <pc:docMk/>
            <pc:sldMk cId="4079022681" sldId="2061"/>
            <ac:spMk id="10" creationId="{EB7385BC-C95C-27FE-C041-F5B545F7C41B}"/>
          </ac:spMkLst>
        </pc:spChg>
        <pc:spChg chg="add mod">
          <ac:chgData name="Gleason, Jennifer" userId="b38cf4e4-1a84-4faf-beed-bd36b589b1e1" providerId="ADAL" clId="{07798D4A-F63F-455A-907C-F28C635E0F29}" dt="2024-01-02T17:18:24.781" v="189" actId="1076"/>
          <ac:spMkLst>
            <pc:docMk/>
            <pc:sldMk cId="4079022681" sldId="2061"/>
            <ac:spMk id="11" creationId="{BBFDAEE1-2463-453B-5BAA-DD265BE294D8}"/>
          </ac:spMkLst>
        </pc:spChg>
        <pc:picChg chg="add mod">
          <ac:chgData name="Gleason, Jennifer" userId="b38cf4e4-1a84-4faf-beed-bd36b589b1e1" providerId="ADAL" clId="{07798D4A-F63F-455A-907C-F28C635E0F29}" dt="2024-01-02T17:14:47.453" v="151" actId="1076"/>
          <ac:picMkLst>
            <pc:docMk/>
            <pc:sldMk cId="4079022681" sldId="2061"/>
            <ac:picMk id="4" creationId="{E4374987-B975-75C0-E565-1BFEC352682F}"/>
          </ac:picMkLst>
        </pc:picChg>
        <pc:picChg chg="del">
          <ac:chgData name="Gleason, Jennifer" userId="b38cf4e4-1a84-4faf-beed-bd36b589b1e1" providerId="ADAL" clId="{07798D4A-F63F-455A-907C-F28C635E0F29}" dt="2024-01-02T17:14:25.756" v="149" actId="478"/>
          <ac:picMkLst>
            <pc:docMk/>
            <pc:sldMk cId="4079022681" sldId="2061"/>
            <ac:picMk id="6" creationId="{4029F506-4296-4CDB-B597-A61EDDEB87DE}"/>
          </ac:picMkLst>
        </pc:picChg>
        <pc:picChg chg="del">
          <ac:chgData name="Gleason, Jennifer" userId="b38cf4e4-1a84-4faf-beed-bd36b589b1e1" providerId="ADAL" clId="{07798D4A-F63F-455A-907C-F28C635E0F29}" dt="2024-01-02T17:17:40.965" v="180" actId="478"/>
          <ac:picMkLst>
            <pc:docMk/>
            <pc:sldMk cId="4079022681" sldId="2061"/>
            <ac:picMk id="8" creationId="{512753AD-9AAA-2323-88C5-38D5CCAFBBDA}"/>
          </ac:picMkLst>
        </pc:picChg>
        <pc:picChg chg="add mod">
          <ac:chgData name="Gleason, Jennifer" userId="b38cf4e4-1a84-4faf-beed-bd36b589b1e1" providerId="ADAL" clId="{07798D4A-F63F-455A-907C-F28C635E0F29}" dt="2024-01-02T17:17:54.886" v="183" actId="1076"/>
          <ac:picMkLst>
            <pc:docMk/>
            <pc:sldMk cId="4079022681" sldId="2061"/>
            <ac:picMk id="9" creationId="{D1F2D89C-B15A-23FD-984C-032F8B5F46A3}"/>
          </ac:picMkLst>
        </pc:picChg>
      </pc:sldChg>
      <pc:sldChg chg="addSp delSp modSp add mod">
        <pc:chgData name="Gleason, Jennifer" userId="b38cf4e4-1a84-4faf-beed-bd36b589b1e1" providerId="ADAL" clId="{07798D4A-F63F-455A-907C-F28C635E0F29}" dt="2024-01-02T17:21:50.246" v="242" actId="1076"/>
        <pc:sldMkLst>
          <pc:docMk/>
          <pc:sldMk cId="1609274514" sldId="2062"/>
        </pc:sldMkLst>
        <pc:spChg chg="mod">
          <ac:chgData name="Gleason, Jennifer" userId="b38cf4e4-1a84-4faf-beed-bd36b589b1e1" providerId="ADAL" clId="{07798D4A-F63F-455A-907C-F28C635E0F29}" dt="2024-01-02T17:21:16.520" v="238" actId="20577"/>
          <ac:spMkLst>
            <pc:docMk/>
            <pc:sldMk cId="1609274514" sldId="2062"/>
            <ac:spMk id="2" creationId="{D92DE5F3-FBD0-4A81-8BEB-A0731225AF64}"/>
          </ac:spMkLst>
        </pc:spChg>
        <pc:spChg chg="del">
          <ac:chgData name="Gleason, Jennifer" userId="b38cf4e4-1a84-4faf-beed-bd36b589b1e1" providerId="ADAL" clId="{07798D4A-F63F-455A-907C-F28C635E0F29}" dt="2024-01-02T17:21:07.446" v="229" actId="478"/>
          <ac:spMkLst>
            <pc:docMk/>
            <pc:sldMk cId="1609274514" sldId="2062"/>
            <ac:spMk id="5" creationId="{BDD88D3F-2BFA-3F46-CAF0-6790E8C90AB6}"/>
          </ac:spMkLst>
        </pc:spChg>
        <pc:spChg chg="del">
          <ac:chgData name="Gleason, Jennifer" userId="b38cf4e4-1a84-4faf-beed-bd36b589b1e1" providerId="ADAL" clId="{07798D4A-F63F-455A-907C-F28C635E0F29}" dt="2024-01-02T17:21:28.166" v="240" actId="478"/>
          <ac:spMkLst>
            <pc:docMk/>
            <pc:sldMk cId="1609274514" sldId="2062"/>
            <ac:spMk id="10" creationId="{EB7385BC-C95C-27FE-C041-F5B545F7C41B}"/>
          </ac:spMkLst>
        </pc:spChg>
        <pc:spChg chg="del">
          <ac:chgData name="Gleason, Jennifer" userId="b38cf4e4-1a84-4faf-beed-bd36b589b1e1" providerId="ADAL" clId="{07798D4A-F63F-455A-907C-F28C635E0F29}" dt="2024-01-02T17:21:28.166" v="240" actId="478"/>
          <ac:spMkLst>
            <pc:docMk/>
            <pc:sldMk cId="1609274514" sldId="2062"/>
            <ac:spMk id="11" creationId="{BBFDAEE1-2463-453B-5BAA-DD265BE294D8}"/>
          </ac:spMkLst>
        </pc:spChg>
        <pc:picChg chg="add mod">
          <ac:chgData name="Gleason, Jennifer" userId="b38cf4e4-1a84-4faf-beed-bd36b589b1e1" providerId="ADAL" clId="{07798D4A-F63F-455A-907C-F28C635E0F29}" dt="2024-01-02T17:21:12.061" v="231" actId="1076"/>
          <ac:picMkLst>
            <pc:docMk/>
            <pc:sldMk cId="1609274514" sldId="2062"/>
            <ac:picMk id="3" creationId="{4DFA0304-45A9-C601-B7DC-C17A516D5ABD}"/>
          </ac:picMkLst>
        </pc:picChg>
        <pc:picChg chg="del">
          <ac:chgData name="Gleason, Jennifer" userId="b38cf4e4-1a84-4faf-beed-bd36b589b1e1" providerId="ADAL" clId="{07798D4A-F63F-455A-907C-F28C635E0F29}" dt="2024-01-02T17:21:07.446" v="229" actId="478"/>
          <ac:picMkLst>
            <pc:docMk/>
            <pc:sldMk cId="1609274514" sldId="2062"/>
            <ac:picMk id="4" creationId="{E4374987-B975-75C0-E565-1BFEC352682F}"/>
          </ac:picMkLst>
        </pc:picChg>
        <pc:picChg chg="add mod">
          <ac:chgData name="Gleason, Jennifer" userId="b38cf4e4-1a84-4faf-beed-bd36b589b1e1" providerId="ADAL" clId="{07798D4A-F63F-455A-907C-F28C635E0F29}" dt="2024-01-02T17:21:50.246" v="242" actId="1076"/>
          <ac:picMkLst>
            <pc:docMk/>
            <pc:sldMk cId="1609274514" sldId="2062"/>
            <ac:picMk id="7" creationId="{BE4CD061-B56F-7910-9A05-8238B93BDA35}"/>
          </ac:picMkLst>
        </pc:picChg>
        <pc:picChg chg="del">
          <ac:chgData name="Gleason, Jennifer" userId="b38cf4e4-1a84-4faf-beed-bd36b589b1e1" providerId="ADAL" clId="{07798D4A-F63F-455A-907C-F28C635E0F29}" dt="2024-01-02T17:21:24.509" v="239" actId="478"/>
          <ac:picMkLst>
            <pc:docMk/>
            <pc:sldMk cId="1609274514" sldId="2062"/>
            <ac:picMk id="9" creationId="{D1F2D89C-B15A-23FD-984C-032F8B5F46A3}"/>
          </ac:picMkLst>
        </pc:picChg>
      </pc:sldChg>
      <pc:sldChg chg="addSp delSp modSp add mod ord">
        <pc:chgData name="Gleason, Jennifer" userId="b38cf4e4-1a84-4faf-beed-bd36b589b1e1" providerId="ADAL" clId="{07798D4A-F63F-455A-907C-F28C635E0F29}" dt="2024-01-02T17:31:47.166" v="298" actId="1076"/>
        <pc:sldMkLst>
          <pc:docMk/>
          <pc:sldMk cId="3541880847" sldId="2063"/>
        </pc:sldMkLst>
        <pc:spChg chg="del">
          <ac:chgData name="Gleason, Jennifer" userId="b38cf4e4-1a84-4faf-beed-bd36b589b1e1" providerId="ADAL" clId="{07798D4A-F63F-455A-907C-F28C635E0F29}" dt="2024-01-02T17:27:24.014" v="252" actId="478"/>
          <ac:spMkLst>
            <pc:docMk/>
            <pc:sldMk cId="3541880847" sldId="2063"/>
            <ac:spMk id="6" creationId="{AA6AF984-B15E-2EAB-783C-BCEAA9238557}"/>
          </ac:spMkLst>
        </pc:spChg>
        <pc:spChg chg="add del mod">
          <ac:chgData name="Gleason, Jennifer" userId="b38cf4e4-1a84-4faf-beed-bd36b589b1e1" providerId="ADAL" clId="{07798D4A-F63F-455A-907C-F28C635E0F29}" dt="2024-01-02T17:29:38.663" v="259" actId="478"/>
          <ac:spMkLst>
            <pc:docMk/>
            <pc:sldMk cId="3541880847" sldId="2063"/>
            <ac:spMk id="7" creationId="{D96062A7-58F4-0614-3666-237E97F98EC3}"/>
          </ac:spMkLst>
        </pc:spChg>
        <pc:spChg chg="add mod">
          <ac:chgData name="Gleason, Jennifer" userId="b38cf4e4-1a84-4faf-beed-bd36b589b1e1" providerId="ADAL" clId="{07798D4A-F63F-455A-907C-F28C635E0F29}" dt="2024-01-02T17:30:56.863" v="297" actId="1076"/>
          <ac:spMkLst>
            <pc:docMk/>
            <pc:sldMk cId="3541880847" sldId="2063"/>
            <ac:spMk id="8" creationId="{E120D396-FE46-01F1-EEDC-1A85DC682346}"/>
          </ac:spMkLst>
        </pc:spChg>
        <pc:picChg chg="add mod">
          <ac:chgData name="Gleason, Jennifer" userId="b38cf4e4-1a84-4faf-beed-bd36b589b1e1" providerId="ADAL" clId="{07798D4A-F63F-455A-907C-F28C635E0F29}" dt="2024-01-02T17:31:47.166" v="298" actId="1076"/>
          <ac:picMkLst>
            <pc:docMk/>
            <pc:sldMk cId="3541880847" sldId="2063"/>
            <ac:picMk id="2" creationId="{5E1E4E9B-F395-8695-E357-63385F795CF5}"/>
          </ac:picMkLst>
        </pc:picChg>
        <pc:picChg chg="add del mod">
          <ac:chgData name="Gleason, Jennifer" userId="b38cf4e4-1a84-4faf-beed-bd36b589b1e1" providerId="ADAL" clId="{07798D4A-F63F-455A-907C-F28C635E0F29}" dt="2024-01-02T17:29:38.663" v="259" actId="478"/>
          <ac:picMkLst>
            <pc:docMk/>
            <pc:sldMk cId="3541880847" sldId="2063"/>
            <ac:picMk id="4" creationId="{DDCA7F3E-2EC6-2BD5-FACE-A64A40611318}"/>
          </ac:picMkLst>
        </pc:picChg>
        <pc:picChg chg="del">
          <ac:chgData name="Gleason, Jennifer" userId="b38cf4e4-1a84-4faf-beed-bd36b589b1e1" providerId="ADAL" clId="{07798D4A-F63F-455A-907C-F28C635E0F29}" dt="2024-01-02T17:27:24.014" v="252" actId="478"/>
          <ac:picMkLst>
            <pc:docMk/>
            <pc:sldMk cId="3541880847" sldId="2063"/>
            <ac:picMk id="5" creationId="{E6BAF151-4EFE-0C4A-C8E4-7C45A17DFB42}"/>
          </ac:picMkLst>
        </pc:picChg>
      </pc:sldChg>
    </pc:docChg>
  </pc:docChgLst>
  <pc:docChgLst>
    <pc:chgData name="Gleason, Jennifer" userId="b38cf4e4-1a84-4faf-beed-bd36b589b1e1" providerId="ADAL" clId="{BF883D83-A4AD-4B24-A3F1-E8BA3DB8F31F}"/>
    <pc:docChg chg="custSel addSld modSld sldOrd">
      <pc:chgData name="Gleason, Jennifer" userId="b38cf4e4-1a84-4faf-beed-bd36b589b1e1" providerId="ADAL" clId="{BF883D83-A4AD-4B24-A3F1-E8BA3DB8F31F}" dt="2023-12-12T15:02:12.413" v="136" actId="20577"/>
      <pc:docMkLst>
        <pc:docMk/>
      </pc:docMkLst>
      <pc:sldChg chg="modSp mod">
        <pc:chgData name="Gleason, Jennifer" userId="b38cf4e4-1a84-4faf-beed-bd36b589b1e1" providerId="ADAL" clId="{BF883D83-A4AD-4B24-A3F1-E8BA3DB8F31F}" dt="2023-12-12T13:52:02.597" v="16" actId="20577"/>
        <pc:sldMkLst>
          <pc:docMk/>
          <pc:sldMk cId="1827755833" sldId="1872"/>
        </pc:sldMkLst>
        <pc:spChg chg="mod">
          <ac:chgData name="Gleason, Jennifer" userId="b38cf4e4-1a84-4faf-beed-bd36b589b1e1" providerId="ADAL" clId="{BF883D83-A4AD-4B24-A3F1-E8BA3DB8F31F}" dt="2023-12-12T13:52:02.597" v="16" actId="20577"/>
          <ac:spMkLst>
            <pc:docMk/>
            <pc:sldMk cId="1827755833" sldId="1872"/>
            <ac:spMk id="8" creationId="{E35FB585-5F92-49FF-8A61-9BEBADDE68F2}"/>
          </ac:spMkLst>
        </pc:spChg>
      </pc:sldChg>
      <pc:sldChg chg="add">
        <pc:chgData name="Gleason, Jennifer" userId="b38cf4e4-1a84-4faf-beed-bd36b589b1e1" providerId="ADAL" clId="{BF883D83-A4AD-4B24-A3F1-E8BA3DB8F31F}" dt="2023-12-12T13:39:29.902" v="0"/>
        <pc:sldMkLst>
          <pc:docMk/>
          <pc:sldMk cId="639813952" sldId="1985"/>
        </pc:sldMkLst>
      </pc:sldChg>
      <pc:sldChg chg="addSp delSp modSp add mod">
        <pc:chgData name="Gleason, Jennifer" userId="b38cf4e4-1a84-4faf-beed-bd36b589b1e1" providerId="ADAL" clId="{BF883D83-A4AD-4B24-A3F1-E8BA3DB8F31F}" dt="2023-12-12T14:35:52.782" v="41" actId="1076"/>
        <pc:sldMkLst>
          <pc:docMk/>
          <pc:sldMk cId="773402663" sldId="2043"/>
        </pc:sldMkLst>
        <pc:spChg chg="del mod">
          <ac:chgData name="Gleason, Jennifer" userId="b38cf4e4-1a84-4faf-beed-bd36b589b1e1" providerId="ADAL" clId="{BF883D83-A4AD-4B24-A3F1-E8BA3DB8F31F}" dt="2023-12-12T14:01:31.962" v="26" actId="478"/>
          <ac:spMkLst>
            <pc:docMk/>
            <pc:sldMk cId="773402663" sldId="2043"/>
            <ac:spMk id="3" creationId="{EC34BF69-004E-49CD-85CC-B5E7039C43D1}"/>
          </ac:spMkLst>
        </pc:spChg>
        <pc:spChg chg="del">
          <ac:chgData name="Gleason, Jennifer" userId="b38cf4e4-1a84-4faf-beed-bd36b589b1e1" providerId="ADAL" clId="{BF883D83-A4AD-4B24-A3F1-E8BA3DB8F31F}" dt="2023-12-12T14:01:34.155" v="27" actId="478"/>
          <ac:spMkLst>
            <pc:docMk/>
            <pc:sldMk cId="773402663" sldId="2043"/>
            <ac:spMk id="4" creationId="{BC31D745-359C-49B8-8C98-027627DF2CDC}"/>
          </ac:spMkLst>
        </pc:spChg>
        <pc:spChg chg="add del mod">
          <ac:chgData name="Gleason, Jennifer" userId="b38cf4e4-1a84-4faf-beed-bd36b589b1e1" providerId="ADAL" clId="{BF883D83-A4AD-4B24-A3F1-E8BA3DB8F31F}" dt="2023-12-12T14:02:34.637" v="32" actId="478"/>
          <ac:spMkLst>
            <pc:docMk/>
            <pc:sldMk cId="773402663" sldId="2043"/>
            <ac:spMk id="6" creationId="{808FB994-979D-39E1-C3CC-46D1750EA108}"/>
          </ac:spMkLst>
        </pc:spChg>
        <pc:spChg chg="add mod">
          <ac:chgData name="Gleason, Jennifer" userId="b38cf4e4-1a84-4faf-beed-bd36b589b1e1" providerId="ADAL" clId="{BF883D83-A4AD-4B24-A3F1-E8BA3DB8F31F}" dt="2023-12-12T14:34:25.645" v="37" actId="14100"/>
          <ac:spMkLst>
            <pc:docMk/>
            <pc:sldMk cId="773402663" sldId="2043"/>
            <ac:spMk id="9" creationId="{585704F7-1C78-413D-B911-CEA49E28FF06}"/>
          </ac:spMkLst>
        </pc:spChg>
        <pc:spChg chg="add mod">
          <ac:chgData name="Gleason, Jennifer" userId="b38cf4e4-1a84-4faf-beed-bd36b589b1e1" providerId="ADAL" clId="{BF883D83-A4AD-4B24-A3F1-E8BA3DB8F31F}" dt="2023-12-12T14:35:52.782" v="41" actId="1076"/>
          <ac:spMkLst>
            <pc:docMk/>
            <pc:sldMk cId="773402663" sldId="2043"/>
            <ac:spMk id="10" creationId="{32782D42-8C3A-BB11-2303-1DB3C9B28575}"/>
          </ac:spMkLst>
        </pc:spChg>
        <pc:picChg chg="add del mod">
          <ac:chgData name="Gleason, Jennifer" userId="b38cf4e4-1a84-4faf-beed-bd36b589b1e1" providerId="ADAL" clId="{BF883D83-A4AD-4B24-A3F1-E8BA3DB8F31F}" dt="2023-12-12T14:02:34.637" v="32" actId="478"/>
          <ac:picMkLst>
            <pc:docMk/>
            <pc:sldMk cId="773402663" sldId="2043"/>
            <ac:picMk id="5" creationId="{586A124D-A4D3-BB26-0136-471F30BC41AB}"/>
          </ac:picMkLst>
        </pc:picChg>
        <pc:picChg chg="add mod">
          <ac:chgData name="Gleason, Jennifer" userId="b38cf4e4-1a84-4faf-beed-bd36b589b1e1" providerId="ADAL" clId="{BF883D83-A4AD-4B24-A3F1-E8BA3DB8F31F}" dt="2023-12-12T14:34:25.645" v="37" actId="14100"/>
          <ac:picMkLst>
            <pc:docMk/>
            <pc:sldMk cId="773402663" sldId="2043"/>
            <ac:picMk id="8" creationId="{1F2CC1D2-73CD-0C81-D704-213D009466CF}"/>
          </ac:picMkLst>
        </pc:picChg>
      </pc:sldChg>
      <pc:sldChg chg="addSp delSp modSp add mod ord">
        <pc:chgData name="Gleason, Jennifer" userId="b38cf4e4-1a84-4faf-beed-bd36b589b1e1" providerId="ADAL" clId="{BF883D83-A4AD-4B24-A3F1-E8BA3DB8F31F}" dt="2023-12-12T14:57:52.531" v="84" actId="1076"/>
        <pc:sldMkLst>
          <pc:docMk/>
          <pc:sldMk cId="2222022075" sldId="2044"/>
        </pc:sldMkLst>
        <pc:spChg chg="del">
          <ac:chgData name="Gleason, Jennifer" userId="b38cf4e4-1a84-4faf-beed-bd36b589b1e1" providerId="ADAL" clId="{BF883D83-A4AD-4B24-A3F1-E8BA3DB8F31F}" dt="2023-12-12T14:40:51.419" v="43" actId="478"/>
          <ac:spMkLst>
            <pc:docMk/>
            <pc:sldMk cId="2222022075" sldId="2044"/>
            <ac:spMk id="2" creationId="{70DC5330-C15C-B5AA-C450-703C8321FCC4}"/>
          </ac:spMkLst>
        </pc:spChg>
        <pc:spChg chg="mod">
          <ac:chgData name="Gleason, Jennifer" userId="b38cf4e4-1a84-4faf-beed-bd36b589b1e1" providerId="ADAL" clId="{BF883D83-A4AD-4B24-A3F1-E8BA3DB8F31F}" dt="2023-12-12T14:41:05.170" v="69" actId="20577"/>
          <ac:spMkLst>
            <pc:docMk/>
            <pc:sldMk cId="2222022075" sldId="2044"/>
            <ac:spMk id="3" creationId="{EC34BF69-004E-49CD-85CC-B5E7039C43D1}"/>
          </ac:spMkLst>
        </pc:spChg>
        <pc:picChg chg="add mod">
          <ac:chgData name="Gleason, Jennifer" userId="b38cf4e4-1a84-4faf-beed-bd36b589b1e1" providerId="ADAL" clId="{BF883D83-A4AD-4B24-A3F1-E8BA3DB8F31F}" dt="2023-12-12T14:52:37.492" v="76" actId="14100"/>
          <ac:picMkLst>
            <pc:docMk/>
            <pc:sldMk cId="2222022075" sldId="2044"/>
            <ac:picMk id="5" creationId="{57C1168A-CEAE-AFA8-99E2-3A94AFF0B466}"/>
          </ac:picMkLst>
        </pc:picChg>
        <pc:picChg chg="add mod">
          <ac:chgData name="Gleason, Jennifer" userId="b38cf4e4-1a84-4faf-beed-bd36b589b1e1" providerId="ADAL" clId="{BF883D83-A4AD-4B24-A3F1-E8BA3DB8F31F}" dt="2023-12-12T14:57:52.531" v="84" actId="1076"/>
          <ac:picMkLst>
            <pc:docMk/>
            <pc:sldMk cId="2222022075" sldId="2044"/>
            <ac:picMk id="7" creationId="{467A0583-45B6-8D98-0C55-D021E1096D29}"/>
          </ac:picMkLst>
        </pc:picChg>
        <pc:picChg chg="add mod">
          <ac:chgData name="Gleason, Jennifer" userId="b38cf4e4-1a84-4faf-beed-bd36b589b1e1" providerId="ADAL" clId="{BF883D83-A4AD-4B24-A3F1-E8BA3DB8F31F}" dt="2023-12-12T14:52:47.547" v="80" actId="1076"/>
          <ac:picMkLst>
            <pc:docMk/>
            <pc:sldMk cId="2222022075" sldId="2044"/>
            <ac:picMk id="9" creationId="{87564139-862A-5B01-9936-D562A10007EA}"/>
          </ac:picMkLst>
        </pc:picChg>
      </pc:sldChg>
      <pc:sldChg chg="modSp add mod ord">
        <pc:chgData name="Gleason, Jennifer" userId="b38cf4e4-1a84-4faf-beed-bd36b589b1e1" providerId="ADAL" clId="{BF883D83-A4AD-4B24-A3F1-E8BA3DB8F31F}" dt="2023-12-12T15:02:12.413" v="136" actId="20577"/>
        <pc:sldMkLst>
          <pc:docMk/>
          <pc:sldMk cId="3199384431" sldId="2045"/>
        </pc:sldMkLst>
        <pc:spChg chg="mod">
          <ac:chgData name="Gleason, Jennifer" userId="b38cf4e4-1a84-4faf-beed-bd36b589b1e1" providerId="ADAL" clId="{BF883D83-A4AD-4B24-A3F1-E8BA3DB8F31F}" dt="2023-12-12T15:02:12.413" v="136" actId="20577"/>
          <ac:spMkLst>
            <pc:docMk/>
            <pc:sldMk cId="3199384431" sldId="2045"/>
            <ac:spMk id="10" creationId="{32782D42-8C3A-BB11-2303-1DB3C9B28575}"/>
          </ac:spMkLst>
        </pc:spChg>
      </pc:sldChg>
    </pc:docChg>
  </pc:docChgLst>
  <pc:docChgLst>
    <pc:chgData name="Gleason, Jennifer" userId="b38cf4e4-1a84-4faf-beed-bd36b589b1e1" providerId="ADAL" clId="{74062A91-E668-4AE3-8366-5BDF79171E5E}"/>
    <pc:docChg chg="custSel addSld delSld modSld">
      <pc:chgData name="Gleason, Jennifer" userId="b38cf4e4-1a84-4faf-beed-bd36b589b1e1" providerId="ADAL" clId="{74062A91-E668-4AE3-8366-5BDF79171E5E}" dt="2024-01-23T13:59:04.141" v="474" actId="20577"/>
      <pc:docMkLst>
        <pc:docMk/>
      </pc:docMkLst>
      <pc:sldChg chg="modNotesTx">
        <pc:chgData name="Gleason, Jennifer" userId="b38cf4e4-1a84-4faf-beed-bd36b589b1e1" providerId="ADAL" clId="{74062A91-E668-4AE3-8366-5BDF79171E5E}" dt="2024-01-23T13:59:04.141" v="474" actId="20577"/>
        <pc:sldMkLst>
          <pc:docMk/>
          <pc:sldMk cId="3031753642" sldId="1548"/>
        </pc:sldMkLst>
      </pc:sldChg>
      <pc:sldChg chg="modSp add del mod">
        <pc:chgData name="Gleason, Jennifer" userId="b38cf4e4-1a84-4faf-beed-bd36b589b1e1" providerId="ADAL" clId="{74062A91-E668-4AE3-8366-5BDF79171E5E}" dt="2024-01-23T13:48:24" v="373" actId="2696"/>
        <pc:sldMkLst>
          <pc:docMk/>
          <pc:sldMk cId="711903879" sldId="2068"/>
        </pc:sldMkLst>
        <pc:spChg chg="mod">
          <ac:chgData name="Gleason, Jennifer" userId="b38cf4e4-1a84-4faf-beed-bd36b589b1e1" providerId="ADAL" clId="{74062A91-E668-4AE3-8366-5BDF79171E5E}" dt="2024-01-23T13:20:43.363" v="239" actId="14100"/>
          <ac:spMkLst>
            <pc:docMk/>
            <pc:sldMk cId="711903879" sldId="2068"/>
            <ac:spMk id="3" creationId="{EC34BF69-004E-49CD-85CC-B5E7039C43D1}"/>
          </ac:spMkLst>
        </pc:spChg>
        <pc:spChg chg="mod">
          <ac:chgData name="Gleason, Jennifer" userId="b38cf4e4-1a84-4faf-beed-bd36b589b1e1" providerId="ADAL" clId="{74062A91-E668-4AE3-8366-5BDF79171E5E}" dt="2024-01-23T13:22:05.439" v="327" actId="1076"/>
          <ac:spMkLst>
            <pc:docMk/>
            <pc:sldMk cId="711903879" sldId="2068"/>
            <ac:spMk id="4" creationId="{BC31D745-359C-49B8-8C98-027627DF2CDC}"/>
          </ac:spMkLst>
        </pc:spChg>
      </pc:sldChg>
      <pc:sldChg chg="addSp delSp modSp add del mod">
        <pc:chgData name="Gleason, Jennifer" userId="b38cf4e4-1a84-4faf-beed-bd36b589b1e1" providerId="ADAL" clId="{74062A91-E668-4AE3-8366-5BDF79171E5E}" dt="2024-01-23T13:48:24" v="373" actId="2696"/>
        <pc:sldMkLst>
          <pc:docMk/>
          <pc:sldMk cId="4273752206" sldId="2069"/>
        </pc:sldMkLst>
        <pc:spChg chg="del">
          <ac:chgData name="Gleason, Jennifer" userId="b38cf4e4-1a84-4faf-beed-bd36b589b1e1" providerId="ADAL" clId="{74062A91-E668-4AE3-8366-5BDF79171E5E}" dt="2024-01-23T13:22:16.957" v="329" actId="478"/>
          <ac:spMkLst>
            <pc:docMk/>
            <pc:sldMk cId="4273752206" sldId="2069"/>
            <ac:spMk id="4" creationId="{BC31D745-359C-49B8-8C98-027627DF2CDC}"/>
          </ac:spMkLst>
        </pc:spChg>
        <pc:spChg chg="add mod">
          <ac:chgData name="Gleason, Jennifer" userId="b38cf4e4-1a84-4faf-beed-bd36b589b1e1" providerId="ADAL" clId="{74062A91-E668-4AE3-8366-5BDF79171E5E}" dt="2024-01-23T13:34:54.399" v="360" actId="1076"/>
          <ac:spMkLst>
            <pc:docMk/>
            <pc:sldMk cId="4273752206" sldId="2069"/>
            <ac:spMk id="10" creationId="{BF271545-0280-BEB7-6699-23D6B7027D2D}"/>
          </ac:spMkLst>
        </pc:spChg>
        <pc:spChg chg="add mod">
          <ac:chgData name="Gleason, Jennifer" userId="b38cf4e4-1a84-4faf-beed-bd36b589b1e1" providerId="ADAL" clId="{74062A91-E668-4AE3-8366-5BDF79171E5E}" dt="2024-01-23T13:34:50.597" v="359" actId="1076"/>
          <ac:spMkLst>
            <pc:docMk/>
            <pc:sldMk cId="4273752206" sldId="2069"/>
            <ac:spMk id="11" creationId="{D715EF58-F75C-7777-83AE-904EE36BF039}"/>
          </ac:spMkLst>
        </pc:spChg>
        <pc:picChg chg="add del mod">
          <ac:chgData name="Gleason, Jennifer" userId="b38cf4e4-1a84-4faf-beed-bd36b589b1e1" providerId="ADAL" clId="{74062A91-E668-4AE3-8366-5BDF79171E5E}" dt="2024-01-23T13:34:24.383" v="352" actId="478"/>
          <ac:picMkLst>
            <pc:docMk/>
            <pc:sldMk cId="4273752206" sldId="2069"/>
            <ac:picMk id="5" creationId="{6087BCC9-A696-807D-CA3E-272A33BF20B2}"/>
          </ac:picMkLst>
        </pc:picChg>
        <pc:picChg chg="add mod">
          <ac:chgData name="Gleason, Jennifer" userId="b38cf4e4-1a84-4faf-beed-bd36b589b1e1" providerId="ADAL" clId="{74062A91-E668-4AE3-8366-5BDF79171E5E}" dt="2024-01-23T13:31:25.935" v="349" actId="1076"/>
          <ac:picMkLst>
            <pc:docMk/>
            <pc:sldMk cId="4273752206" sldId="2069"/>
            <ac:picMk id="7" creationId="{C15E8223-CCC4-DE6A-C3A6-163307BFAEE5}"/>
          </ac:picMkLst>
        </pc:picChg>
        <pc:picChg chg="add mod">
          <ac:chgData name="Gleason, Jennifer" userId="b38cf4e4-1a84-4faf-beed-bd36b589b1e1" providerId="ADAL" clId="{74062A91-E668-4AE3-8366-5BDF79171E5E}" dt="2024-01-23T13:36:47.909" v="372" actId="1076"/>
          <ac:picMkLst>
            <pc:docMk/>
            <pc:sldMk cId="4273752206" sldId="2069"/>
            <ac:picMk id="9" creationId="{548ECDF4-BE8F-9623-8417-6A3DFA1E243A}"/>
          </ac:picMkLst>
        </pc:picChg>
        <pc:picChg chg="add del mod ord">
          <ac:chgData name="Gleason, Jennifer" userId="b38cf4e4-1a84-4faf-beed-bd36b589b1e1" providerId="ADAL" clId="{74062A91-E668-4AE3-8366-5BDF79171E5E}" dt="2024-01-23T13:36:07.998" v="361" actId="478"/>
          <ac:picMkLst>
            <pc:docMk/>
            <pc:sldMk cId="4273752206" sldId="2069"/>
            <ac:picMk id="13" creationId="{970459BC-7452-8589-A054-A9B9B23ECADF}"/>
          </ac:picMkLst>
        </pc:picChg>
        <pc:picChg chg="add mod ord">
          <ac:chgData name="Gleason, Jennifer" userId="b38cf4e4-1a84-4faf-beed-bd36b589b1e1" providerId="ADAL" clId="{74062A91-E668-4AE3-8366-5BDF79171E5E}" dt="2024-01-23T13:36:40.772" v="371" actId="171"/>
          <ac:picMkLst>
            <pc:docMk/>
            <pc:sldMk cId="4273752206" sldId="2069"/>
            <ac:picMk id="15" creationId="{C07A40C6-4805-85F9-804F-303B13BBA2F1}"/>
          </ac:picMkLst>
        </pc:picChg>
      </pc:sldChg>
    </pc:docChg>
  </pc:docChgLst>
  <pc:docChgLst>
    <pc:chgData name="Thibodeau, Karlie L" userId="59c39737-fcb7-4b84-8569-73f6f7f64820" providerId="ADAL" clId="{06B62915-490A-4451-90B5-992706B506CE}"/>
    <pc:docChg chg="modSld">
      <pc:chgData name="Thibodeau, Karlie L" userId="59c39737-fcb7-4b84-8569-73f6f7f64820" providerId="ADAL" clId="{06B62915-490A-4451-90B5-992706B506CE}" dt="2024-01-11T17:40:20.623" v="11" actId="1076"/>
      <pc:docMkLst>
        <pc:docMk/>
      </pc:docMkLst>
      <pc:sldChg chg="modSp mod">
        <pc:chgData name="Thibodeau, Karlie L" userId="59c39737-fcb7-4b84-8569-73f6f7f64820" providerId="ADAL" clId="{06B62915-490A-4451-90B5-992706B506CE}" dt="2024-01-11T17:40:08.017" v="8" actId="1076"/>
        <pc:sldMkLst>
          <pc:docMk/>
          <pc:sldMk cId="2221499088" sldId="2019"/>
        </pc:sldMkLst>
        <pc:spChg chg="mod">
          <ac:chgData name="Thibodeau, Karlie L" userId="59c39737-fcb7-4b84-8569-73f6f7f64820" providerId="ADAL" clId="{06B62915-490A-4451-90B5-992706B506CE}" dt="2024-01-11T17:40:08.017" v="8" actId="1076"/>
          <ac:spMkLst>
            <pc:docMk/>
            <pc:sldMk cId="2221499088" sldId="2019"/>
            <ac:spMk id="5" creationId="{83CAC7BC-EAED-875A-2172-ACEA246134BD}"/>
          </ac:spMkLst>
        </pc:spChg>
      </pc:sldChg>
      <pc:sldChg chg="modSp mod">
        <pc:chgData name="Thibodeau, Karlie L" userId="59c39737-fcb7-4b84-8569-73f6f7f64820" providerId="ADAL" clId="{06B62915-490A-4451-90B5-992706B506CE}" dt="2024-01-11T17:40:20.623" v="11" actId="1076"/>
        <pc:sldMkLst>
          <pc:docMk/>
          <pc:sldMk cId="3964803308" sldId="2020"/>
        </pc:sldMkLst>
        <pc:spChg chg="mod">
          <ac:chgData name="Thibodeau, Karlie L" userId="59c39737-fcb7-4b84-8569-73f6f7f64820" providerId="ADAL" clId="{06B62915-490A-4451-90B5-992706B506CE}" dt="2024-01-11T17:40:20.623" v="11" actId="1076"/>
          <ac:spMkLst>
            <pc:docMk/>
            <pc:sldMk cId="3964803308" sldId="2020"/>
            <ac:spMk id="5" creationId="{83CAC7BC-EAED-875A-2172-ACEA246134BD}"/>
          </ac:spMkLst>
        </pc:spChg>
      </pc:sldChg>
    </pc:docChg>
  </pc:docChgLst>
  <pc:docChgLst>
    <pc:chgData name="Gleason, Jennifer" userId="b38cf4e4-1a84-4faf-beed-bd36b589b1e1" providerId="ADAL" clId="{D3CA4F04-1727-40EB-AD07-CB8FCF49A079}"/>
    <pc:docChg chg="undo redo custSel addSld delSld modSld sldOrd">
      <pc:chgData name="Gleason, Jennifer" userId="b38cf4e4-1a84-4faf-beed-bd36b589b1e1" providerId="ADAL" clId="{D3CA4F04-1727-40EB-AD07-CB8FCF49A079}" dt="2023-12-04T20:26:06.645" v="1644"/>
      <pc:docMkLst>
        <pc:docMk/>
      </pc:docMkLst>
      <pc:sldChg chg="modSp add mod">
        <pc:chgData name="Gleason, Jennifer" userId="b38cf4e4-1a84-4faf-beed-bd36b589b1e1" providerId="ADAL" clId="{D3CA4F04-1727-40EB-AD07-CB8FCF49A079}" dt="2023-12-04T20:03:54.846" v="1315" actId="1076"/>
        <pc:sldMkLst>
          <pc:docMk/>
          <pc:sldMk cId="4088877591" sldId="292"/>
        </pc:sldMkLst>
        <pc:spChg chg="mod">
          <ac:chgData name="Gleason, Jennifer" userId="b38cf4e4-1a84-4faf-beed-bd36b589b1e1" providerId="ADAL" clId="{D3CA4F04-1727-40EB-AD07-CB8FCF49A079}" dt="2023-12-04T20:03:46.570" v="1313" actId="122"/>
          <ac:spMkLst>
            <pc:docMk/>
            <pc:sldMk cId="4088877591" sldId="292"/>
            <ac:spMk id="2" creationId="{00000000-0000-0000-0000-000000000000}"/>
          </ac:spMkLst>
        </pc:spChg>
        <pc:spChg chg="mod">
          <ac:chgData name="Gleason, Jennifer" userId="b38cf4e4-1a84-4faf-beed-bd36b589b1e1" providerId="ADAL" clId="{D3CA4F04-1727-40EB-AD07-CB8FCF49A079}" dt="2023-12-04T20:03:54.846" v="1315" actId="1076"/>
          <ac:spMkLst>
            <pc:docMk/>
            <pc:sldMk cId="4088877591" sldId="292"/>
            <ac:spMk id="3" creationId="{00000000-0000-0000-0000-000000000000}"/>
          </ac:spMkLst>
        </pc:spChg>
        <pc:picChg chg="mod">
          <ac:chgData name="Gleason, Jennifer" userId="b38cf4e4-1a84-4faf-beed-bd36b589b1e1" providerId="ADAL" clId="{D3CA4F04-1727-40EB-AD07-CB8FCF49A079}" dt="2023-12-04T20:03:50.301" v="1314" actId="1076"/>
          <ac:picMkLst>
            <pc:docMk/>
            <pc:sldMk cId="4088877591" sldId="292"/>
            <ac:picMk id="7" creationId="{CC307D75-C5DE-4FA5-91A2-FC7B43D4D0A6}"/>
          </ac:picMkLst>
        </pc:picChg>
      </pc:sldChg>
      <pc:sldChg chg="modSp add mod ord">
        <pc:chgData name="Gleason, Jennifer" userId="b38cf4e4-1a84-4faf-beed-bd36b589b1e1" providerId="ADAL" clId="{D3CA4F04-1727-40EB-AD07-CB8FCF49A079}" dt="2023-12-04T20:12:14.264" v="1350"/>
        <pc:sldMkLst>
          <pc:docMk/>
          <pc:sldMk cId="2203947499" sldId="390"/>
        </pc:sldMkLst>
        <pc:spChg chg="mod">
          <ac:chgData name="Gleason, Jennifer" userId="b38cf4e4-1a84-4faf-beed-bd36b589b1e1" providerId="ADAL" clId="{D3CA4F04-1727-40EB-AD07-CB8FCF49A079}" dt="2023-12-04T20:11:07.138" v="1342" actId="122"/>
          <ac:spMkLst>
            <pc:docMk/>
            <pc:sldMk cId="2203947499" sldId="390"/>
            <ac:spMk id="2" creationId="{00000000-0000-0000-0000-000000000000}"/>
          </ac:spMkLst>
        </pc:spChg>
        <pc:spChg chg="mod">
          <ac:chgData name="Gleason, Jennifer" userId="b38cf4e4-1a84-4faf-beed-bd36b589b1e1" providerId="ADAL" clId="{D3CA4F04-1727-40EB-AD07-CB8FCF49A079}" dt="2023-12-04T20:11:18.702" v="1345" actId="1076"/>
          <ac:spMkLst>
            <pc:docMk/>
            <pc:sldMk cId="2203947499" sldId="390"/>
            <ac:spMk id="3" creationId="{00000000-0000-0000-0000-000000000000}"/>
          </ac:spMkLst>
        </pc:spChg>
        <pc:graphicFrameChg chg="mod modGraphic">
          <ac:chgData name="Gleason, Jennifer" userId="b38cf4e4-1a84-4faf-beed-bd36b589b1e1" providerId="ADAL" clId="{D3CA4F04-1727-40EB-AD07-CB8FCF49A079}" dt="2023-12-04T20:11:32.113" v="1348" actId="12385"/>
          <ac:graphicFrameMkLst>
            <pc:docMk/>
            <pc:sldMk cId="2203947499" sldId="390"/>
            <ac:graphicFrameMk id="5" creationId="{00000000-0000-0000-0000-000000000000}"/>
          </ac:graphicFrameMkLst>
        </pc:graphicFrameChg>
        <pc:picChg chg="mod">
          <ac:chgData name="Gleason, Jennifer" userId="b38cf4e4-1a84-4faf-beed-bd36b589b1e1" providerId="ADAL" clId="{D3CA4F04-1727-40EB-AD07-CB8FCF49A079}" dt="2023-12-04T20:11:11.718" v="1343" actId="1076"/>
          <ac:picMkLst>
            <pc:docMk/>
            <pc:sldMk cId="2203947499" sldId="390"/>
            <ac:picMk id="7" creationId="{4DDBB969-2F22-412F-99FA-356DD7955A92}"/>
          </ac:picMkLst>
        </pc:picChg>
      </pc:sldChg>
      <pc:sldChg chg="modSp add mod">
        <pc:chgData name="Gleason, Jennifer" userId="b38cf4e4-1a84-4faf-beed-bd36b589b1e1" providerId="ADAL" clId="{D3CA4F04-1727-40EB-AD07-CB8FCF49A079}" dt="2023-12-04T14:35:10.504" v="107" actId="27636"/>
        <pc:sldMkLst>
          <pc:docMk/>
          <pc:sldMk cId="2494534374" sldId="648"/>
        </pc:sldMkLst>
        <pc:spChg chg="mod">
          <ac:chgData name="Gleason, Jennifer" userId="b38cf4e4-1a84-4faf-beed-bd36b589b1e1" providerId="ADAL" clId="{D3CA4F04-1727-40EB-AD07-CB8FCF49A079}" dt="2023-12-04T14:35:06.475" v="105" actId="14100"/>
          <ac:spMkLst>
            <pc:docMk/>
            <pc:sldMk cId="2494534374" sldId="648"/>
            <ac:spMk id="2" creationId="{CE95731D-76FF-432D-BD17-690808B5C81C}"/>
          </ac:spMkLst>
        </pc:spChg>
        <pc:spChg chg="mod">
          <ac:chgData name="Gleason, Jennifer" userId="b38cf4e4-1a84-4faf-beed-bd36b589b1e1" providerId="ADAL" clId="{D3CA4F04-1727-40EB-AD07-CB8FCF49A079}" dt="2023-12-04T14:35:10.504" v="107" actId="27636"/>
          <ac:spMkLst>
            <pc:docMk/>
            <pc:sldMk cId="2494534374" sldId="648"/>
            <ac:spMk id="3" creationId="{83FC8896-A2C6-4A9E-B43B-A69BD9342CED}"/>
          </ac:spMkLst>
        </pc:spChg>
      </pc:sldChg>
      <pc:sldChg chg="modSp mod">
        <pc:chgData name="Gleason, Jennifer" userId="b38cf4e4-1a84-4faf-beed-bd36b589b1e1" providerId="ADAL" clId="{D3CA4F04-1727-40EB-AD07-CB8FCF49A079}" dt="2023-12-04T14:26:24.505" v="100" actId="20577"/>
        <pc:sldMkLst>
          <pc:docMk/>
          <pc:sldMk cId="0" sldId="795"/>
        </pc:sldMkLst>
        <pc:spChg chg="mod">
          <ac:chgData name="Gleason, Jennifer" userId="b38cf4e4-1a84-4faf-beed-bd36b589b1e1" providerId="ADAL" clId="{D3CA4F04-1727-40EB-AD07-CB8FCF49A079}" dt="2023-12-04T14:26:16.497" v="91" actId="20577"/>
          <ac:spMkLst>
            <pc:docMk/>
            <pc:sldMk cId="0" sldId="795"/>
            <ac:spMk id="2050" creationId="{00000000-0000-0000-0000-000000000000}"/>
          </ac:spMkLst>
        </pc:spChg>
        <pc:spChg chg="mod">
          <ac:chgData name="Gleason, Jennifer" userId="b38cf4e4-1a84-4faf-beed-bd36b589b1e1" providerId="ADAL" clId="{D3CA4F04-1727-40EB-AD07-CB8FCF49A079}" dt="2023-12-04T14:26:24.505" v="100" actId="20577"/>
          <ac:spMkLst>
            <pc:docMk/>
            <pc:sldMk cId="0" sldId="795"/>
            <ac:spMk id="2051" creationId="{00000000-0000-0000-0000-000000000000}"/>
          </ac:spMkLst>
        </pc:spChg>
      </pc:sldChg>
      <pc:sldChg chg="del">
        <pc:chgData name="Gleason, Jennifer" userId="b38cf4e4-1a84-4faf-beed-bd36b589b1e1" providerId="ADAL" clId="{D3CA4F04-1727-40EB-AD07-CB8FCF49A079}" dt="2023-12-04T14:24:21.193" v="0" actId="2696"/>
        <pc:sldMkLst>
          <pc:docMk/>
          <pc:sldMk cId="1222585409" sldId="845"/>
        </pc:sldMkLst>
      </pc:sldChg>
      <pc:sldChg chg="addSp delSp modSp mod">
        <pc:chgData name="Gleason, Jennifer" userId="b38cf4e4-1a84-4faf-beed-bd36b589b1e1" providerId="ADAL" clId="{D3CA4F04-1727-40EB-AD07-CB8FCF49A079}" dt="2023-12-04T19:57:31.037" v="1308" actId="1076"/>
        <pc:sldMkLst>
          <pc:docMk/>
          <pc:sldMk cId="3374022094" sldId="1167"/>
        </pc:sldMkLst>
        <pc:spChg chg="add del mod">
          <ac:chgData name="Gleason, Jennifer" userId="b38cf4e4-1a84-4faf-beed-bd36b589b1e1" providerId="ADAL" clId="{D3CA4F04-1727-40EB-AD07-CB8FCF49A079}" dt="2023-12-04T19:56:19.286" v="1298" actId="478"/>
          <ac:spMkLst>
            <pc:docMk/>
            <pc:sldMk cId="3374022094" sldId="1167"/>
            <ac:spMk id="3" creationId="{0E1F7B18-9819-0EE6-194B-89DA50C9CC7E}"/>
          </ac:spMkLst>
        </pc:spChg>
        <pc:spChg chg="add mod">
          <ac:chgData name="Gleason, Jennifer" userId="b38cf4e4-1a84-4faf-beed-bd36b589b1e1" providerId="ADAL" clId="{D3CA4F04-1727-40EB-AD07-CB8FCF49A079}" dt="2023-12-04T19:57:31.037" v="1308" actId="1076"/>
          <ac:spMkLst>
            <pc:docMk/>
            <pc:sldMk cId="3374022094" sldId="1167"/>
            <ac:spMk id="6" creationId="{AA6AF984-B15E-2EAB-783C-BCEAA9238557}"/>
          </ac:spMkLst>
        </pc:spChg>
        <pc:picChg chg="add mod">
          <ac:chgData name="Gleason, Jennifer" userId="b38cf4e4-1a84-4faf-beed-bd36b589b1e1" providerId="ADAL" clId="{D3CA4F04-1727-40EB-AD07-CB8FCF49A079}" dt="2023-12-04T19:57:26.837" v="1307" actId="14100"/>
          <ac:picMkLst>
            <pc:docMk/>
            <pc:sldMk cId="3374022094" sldId="1167"/>
            <ac:picMk id="5" creationId="{E6BAF151-4EFE-0C4A-C8E4-7C45A17DFB42}"/>
          </ac:picMkLst>
        </pc:picChg>
        <pc:picChg chg="del">
          <ac:chgData name="Gleason, Jennifer" userId="b38cf4e4-1a84-4faf-beed-bd36b589b1e1" providerId="ADAL" clId="{D3CA4F04-1727-40EB-AD07-CB8FCF49A079}" dt="2023-12-04T19:56:15.990" v="1297" actId="478"/>
          <ac:picMkLst>
            <pc:docMk/>
            <pc:sldMk cId="3374022094" sldId="1167"/>
            <ac:picMk id="8" creationId="{69C377B7-8C82-47C0-8960-130C8656AA86}"/>
          </ac:picMkLst>
        </pc:picChg>
      </pc:sldChg>
      <pc:sldChg chg="modSp add mod">
        <pc:chgData name="Gleason, Jennifer" userId="b38cf4e4-1a84-4faf-beed-bd36b589b1e1" providerId="ADAL" clId="{D3CA4F04-1727-40EB-AD07-CB8FCF49A079}" dt="2023-12-04T20:04:55.456" v="1323" actId="1076"/>
        <pc:sldMkLst>
          <pc:docMk/>
          <pc:sldMk cId="1067046208" sldId="1341"/>
        </pc:sldMkLst>
        <pc:spChg chg="mod">
          <ac:chgData name="Gleason, Jennifer" userId="b38cf4e4-1a84-4faf-beed-bd36b589b1e1" providerId="ADAL" clId="{D3CA4F04-1727-40EB-AD07-CB8FCF49A079}" dt="2023-12-04T20:04:50.006" v="1321" actId="1076"/>
          <ac:spMkLst>
            <pc:docMk/>
            <pc:sldMk cId="1067046208" sldId="1341"/>
            <ac:spMk id="2" creationId="{00000000-0000-0000-0000-000000000000}"/>
          </ac:spMkLst>
        </pc:spChg>
        <pc:spChg chg="mod">
          <ac:chgData name="Gleason, Jennifer" userId="b38cf4e4-1a84-4faf-beed-bd36b589b1e1" providerId="ADAL" clId="{D3CA4F04-1727-40EB-AD07-CB8FCF49A079}" dt="2023-12-04T20:01:15.661" v="1310" actId="27636"/>
          <ac:spMkLst>
            <pc:docMk/>
            <pc:sldMk cId="1067046208" sldId="1341"/>
            <ac:spMk id="3" creationId="{00000000-0000-0000-0000-000000000000}"/>
          </ac:spMkLst>
        </pc:spChg>
        <pc:picChg chg="mod">
          <ac:chgData name="Gleason, Jennifer" userId="b38cf4e4-1a84-4faf-beed-bd36b589b1e1" providerId="ADAL" clId="{D3CA4F04-1727-40EB-AD07-CB8FCF49A079}" dt="2023-12-04T20:04:55.456" v="1323" actId="1076"/>
          <ac:picMkLst>
            <pc:docMk/>
            <pc:sldMk cId="1067046208" sldId="1341"/>
            <ac:picMk id="6" creationId="{E88E08C8-DFBB-45DD-AEB0-FF478069F7F0}"/>
          </ac:picMkLst>
        </pc:picChg>
        <pc:picChg chg="mod">
          <ac:chgData name="Gleason, Jennifer" userId="b38cf4e4-1a84-4faf-beed-bd36b589b1e1" providerId="ADAL" clId="{D3CA4F04-1727-40EB-AD07-CB8FCF49A079}" dt="2023-12-04T20:04:52.536" v="1322" actId="1076"/>
          <ac:picMkLst>
            <pc:docMk/>
            <pc:sldMk cId="1067046208" sldId="1341"/>
            <ac:picMk id="7" creationId="{E3C9A5E5-FE70-420B-953A-CBF70E0D52D5}"/>
          </ac:picMkLst>
        </pc:picChg>
      </pc:sldChg>
      <pc:sldChg chg="modSp add mod">
        <pc:chgData name="Gleason, Jennifer" userId="b38cf4e4-1a84-4faf-beed-bd36b589b1e1" providerId="ADAL" clId="{D3CA4F04-1727-40EB-AD07-CB8FCF49A079}" dt="2023-12-04T14:35:31.306" v="110" actId="14100"/>
        <pc:sldMkLst>
          <pc:docMk/>
          <pc:sldMk cId="3847053254" sldId="1440"/>
        </pc:sldMkLst>
        <pc:spChg chg="mod">
          <ac:chgData name="Gleason, Jennifer" userId="b38cf4e4-1a84-4faf-beed-bd36b589b1e1" providerId="ADAL" clId="{D3CA4F04-1727-40EB-AD07-CB8FCF49A079}" dt="2023-12-04T14:35:22.683" v="109" actId="113"/>
          <ac:spMkLst>
            <pc:docMk/>
            <pc:sldMk cId="3847053254" sldId="1440"/>
            <ac:spMk id="2" creationId="{D389787A-B378-4536-AA14-C9DBC269F9D8}"/>
          </ac:spMkLst>
        </pc:spChg>
        <pc:picChg chg="mod">
          <ac:chgData name="Gleason, Jennifer" userId="b38cf4e4-1a84-4faf-beed-bd36b589b1e1" providerId="ADAL" clId="{D3CA4F04-1727-40EB-AD07-CB8FCF49A079}" dt="2023-12-04T14:35:31.306" v="110" actId="14100"/>
          <ac:picMkLst>
            <pc:docMk/>
            <pc:sldMk cId="3847053254" sldId="1440"/>
            <ac:picMk id="4" creationId="{01F7904E-4E71-4A98-9D33-33CE553B88D3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2:14.083" v="141" actId="1076"/>
        <pc:sldMkLst>
          <pc:docMk/>
          <pc:sldMk cId="989989891" sldId="1535"/>
        </pc:sldMkLst>
        <pc:spChg chg="mod">
          <ac:chgData name="Gleason, Jennifer" userId="b38cf4e4-1a84-4faf-beed-bd36b589b1e1" providerId="ADAL" clId="{D3CA4F04-1727-40EB-AD07-CB8FCF49A079}" dt="2023-12-04T14:42:04.082" v="140" actId="1076"/>
          <ac:spMkLst>
            <pc:docMk/>
            <pc:sldMk cId="989989891" sldId="1535"/>
            <ac:spMk id="2" creationId="{53512F52-AA24-4311-B259-BE2D2A2225D3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3" creationId="{1740AB3A-5D15-4036-955F-BF99E847392F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5" creationId="{1C2BA5CD-FA47-43EA-83AD-FF970BCC30CB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6" creationId="{6213F2FD-9B51-4DD9-9140-661D6620E11E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7" creationId="{7B2D46BD-C77D-47AA-861E-FE78928AA1F7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8" creationId="{D3E4611F-8625-4AE9-9E5E-0D52E9F8280A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9" creationId="{07A7EBBE-F458-4845-A4B9-1C824890227F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0" creationId="{CB696263-D61F-4C54-A89F-45B5B8BBD629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1" creationId="{00DDB153-7D2D-49E1-B26B-C3628350FFED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2" creationId="{1490BC69-1BBE-4F39-98D0-659EFFE0258D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3" creationId="{E0749E96-4D48-4B57-B2CB-538A670B49F9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4" creationId="{A41EEBEF-968E-4F9A-9780-40B44702132A}"/>
          </ac:spMkLst>
        </pc:spChg>
        <pc:spChg chg="mod">
          <ac:chgData name="Gleason, Jennifer" userId="b38cf4e4-1a84-4faf-beed-bd36b589b1e1" providerId="ADAL" clId="{D3CA4F04-1727-40EB-AD07-CB8FCF49A079}" dt="2023-12-04T14:42:14.083" v="141" actId="1076"/>
          <ac:spMkLst>
            <pc:docMk/>
            <pc:sldMk cId="989989891" sldId="1535"/>
            <ac:spMk id="16" creationId="{50C734DA-C624-4F11-9A02-F620412ACD82}"/>
          </ac:spMkLst>
        </pc:spChg>
      </pc:sldChg>
      <pc:sldChg chg="modSp add del mod">
        <pc:chgData name="Gleason, Jennifer" userId="b38cf4e4-1a84-4faf-beed-bd36b589b1e1" providerId="ADAL" clId="{D3CA4F04-1727-40EB-AD07-CB8FCF49A079}" dt="2023-12-04T14:42:32.890" v="144" actId="1076"/>
        <pc:sldMkLst>
          <pc:docMk/>
          <pc:sldMk cId="1091431242" sldId="1536"/>
        </pc:sldMkLst>
        <pc:spChg chg="mod">
          <ac:chgData name="Gleason, Jennifer" userId="b38cf4e4-1a84-4faf-beed-bd36b589b1e1" providerId="ADAL" clId="{D3CA4F04-1727-40EB-AD07-CB8FCF49A079}" dt="2023-12-04T14:42:27.026" v="143" actId="14100"/>
          <ac:spMkLst>
            <pc:docMk/>
            <pc:sldMk cId="1091431242" sldId="1536"/>
            <ac:spMk id="2" creationId="{D3494F66-64C7-45DB-BB3C-EC69435EDC9B}"/>
          </ac:spMkLst>
        </pc:spChg>
        <pc:spChg chg="mod">
          <ac:chgData name="Gleason, Jennifer" userId="b38cf4e4-1a84-4faf-beed-bd36b589b1e1" providerId="ADAL" clId="{D3CA4F04-1727-40EB-AD07-CB8FCF49A079}" dt="2023-12-04T14:42:32.890" v="144" actId="1076"/>
          <ac:spMkLst>
            <pc:docMk/>
            <pc:sldMk cId="1091431242" sldId="1536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2:32.890" v="144" actId="1076"/>
          <ac:spMkLst>
            <pc:docMk/>
            <pc:sldMk cId="1091431242" sldId="1536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2:32.890" v="144" actId="1076"/>
          <ac:spMkLst>
            <pc:docMk/>
            <pc:sldMk cId="1091431242" sldId="1536"/>
            <ac:spMk id="5" creationId="{933A22BF-8F2E-48C5-BCA6-F21F0A460E1D}"/>
          </ac:spMkLst>
        </pc:spChg>
        <pc:spChg chg="mod">
          <ac:chgData name="Gleason, Jennifer" userId="b38cf4e4-1a84-4faf-beed-bd36b589b1e1" providerId="ADAL" clId="{D3CA4F04-1727-40EB-AD07-CB8FCF49A079}" dt="2023-12-04T14:42:32.890" v="144" actId="1076"/>
          <ac:spMkLst>
            <pc:docMk/>
            <pc:sldMk cId="1091431242" sldId="1536"/>
            <ac:spMk id="8" creationId="{BC300553-8279-49BF-AE29-F56827B23C91}"/>
          </ac:spMkLst>
        </pc:spChg>
        <pc:picChg chg="mod">
          <ac:chgData name="Gleason, Jennifer" userId="b38cf4e4-1a84-4faf-beed-bd36b589b1e1" providerId="ADAL" clId="{D3CA4F04-1727-40EB-AD07-CB8FCF49A079}" dt="2023-12-04T14:42:32.890" v="144" actId="1076"/>
          <ac:picMkLst>
            <pc:docMk/>
            <pc:sldMk cId="1091431242" sldId="1536"/>
            <ac:picMk id="6" creationId="{FE2CC1B5-D882-4AD8-A1E6-1886BDF71EB3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2:51.011" v="145" actId="1076"/>
        <pc:sldMkLst>
          <pc:docMk/>
          <pc:sldMk cId="3357551772" sldId="1540"/>
        </pc:sldMkLst>
        <pc:spChg chg="mod">
          <ac:chgData name="Gleason, Jennifer" userId="b38cf4e4-1a84-4faf-beed-bd36b589b1e1" providerId="ADAL" clId="{D3CA4F04-1727-40EB-AD07-CB8FCF49A079}" dt="2023-12-04T14:42:51.011" v="145" actId="1076"/>
          <ac:spMkLst>
            <pc:docMk/>
            <pc:sldMk cId="3357551772" sldId="1540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2:51.011" v="145" actId="1076"/>
          <ac:spMkLst>
            <pc:docMk/>
            <pc:sldMk cId="3357551772" sldId="1540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2:51.011" v="145" actId="1076"/>
          <ac:spMkLst>
            <pc:docMk/>
            <pc:sldMk cId="3357551772" sldId="1540"/>
            <ac:spMk id="10" creationId="{15AB173C-A532-431D-8A21-60D4806A36ED}"/>
          </ac:spMkLst>
        </pc:spChg>
      </pc:sldChg>
      <pc:sldChg chg="modSp add del mod">
        <pc:chgData name="Gleason, Jennifer" userId="b38cf4e4-1a84-4faf-beed-bd36b589b1e1" providerId="ADAL" clId="{D3CA4F04-1727-40EB-AD07-CB8FCF49A079}" dt="2023-12-04T14:40:34.155" v="131" actId="1076"/>
        <pc:sldMkLst>
          <pc:docMk/>
          <pc:sldMk cId="2997328669" sldId="1541"/>
        </pc:sldMkLst>
        <pc:spChg chg="mod">
          <ac:chgData name="Gleason, Jennifer" userId="b38cf4e4-1a84-4faf-beed-bd36b589b1e1" providerId="ADAL" clId="{D3CA4F04-1727-40EB-AD07-CB8FCF49A079}" dt="2023-12-04T14:40:26.724" v="130" actId="122"/>
          <ac:spMkLst>
            <pc:docMk/>
            <pc:sldMk cId="2997328669" sldId="1541"/>
            <ac:spMk id="2" creationId="{D3494F66-64C7-45DB-BB3C-EC69435EDC9B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5" creationId="{933A22BF-8F2E-48C5-BCA6-F21F0A460E1D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6" creationId="{BAD783B2-F95D-47DC-A3E0-FEEA8378372E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7" creationId="{A35E9FC0-191D-4ABB-B3D1-16EB495BEBEC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9" creationId="{B7955C7E-792F-4730-A597-05E4792868FE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10" creationId="{3A8FFF5C-A390-4BF5-8160-3C932A191FDE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11" creationId="{75BD010B-421B-417D-B93B-8DADEB397527}"/>
          </ac:spMkLst>
        </pc:spChg>
        <pc:spChg chg="mod">
          <ac:chgData name="Gleason, Jennifer" userId="b38cf4e4-1a84-4faf-beed-bd36b589b1e1" providerId="ADAL" clId="{D3CA4F04-1727-40EB-AD07-CB8FCF49A079}" dt="2023-12-04T14:40:34.155" v="131" actId="1076"/>
          <ac:spMkLst>
            <pc:docMk/>
            <pc:sldMk cId="2997328669" sldId="1541"/>
            <ac:spMk id="12" creationId="{11EE802B-32AC-41CF-A77F-791E6ECDD8DC}"/>
          </ac:spMkLst>
        </pc:spChg>
      </pc:sldChg>
      <pc:sldChg chg="add ord">
        <pc:chgData name="Gleason, Jennifer" userId="b38cf4e4-1a84-4faf-beed-bd36b589b1e1" providerId="ADAL" clId="{D3CA4F04-1727-40EB-AD07-CB8FCF49A079}" dt="2023-12-04T14:37:00.292" v="113"/>
        <pc:sldMkLst>
          <pc:docMk/>
          <pc:sldMk cId="49607115" sldId="1543"/>
        </pc:sldMkLst>
      </pc:sldChg>
      <pc:sldChg chg="add ord">
        <pc:chgData name="Gleason, Jennifer" userId="b38cf4e4-1a84-4faf-beed-bd36b589b1e1" providerId="ADAL" clId="{D3CA4F04-1727-40EB-AD07-CB8FCF49A079}" dt="2023-12-04T14:37:00.292" v="113"/>
        <pc:sldMkLst>
          <pc:docMk/>
          <pc:sldMk cId="1190105349" sldId="1545"/>
        </pc:sldMkLst>
      </pc:sldChg>
      <pc:sldChg chg="modSp add mod">
        <pc:chgData name="Gleason, Jennifer" userId="b38cf4e4-1a84-4faf-beed-bd36b589b1e1" providerId="ADAL" clId="{D3CA4F04-1727-40EB-AD07-CB8FCF49A079}" dt="2023-12-04T14:47:10.157" v="164" actId="14100"/>
        <pc:sldMkLst>
          <pc:docMk/>
          <pc:sldMk cId="3031753642" sldId="1548"/>
        </pc:sldMkLst>
        <pc:spChg chg="mod">
          <ac:chgData name="Gleason, Jennifer" userId="b38cf4e4-1a84-4faf-beed-bd36b589b1e1" providerId="ADAL" clId="{D3CA4F04-1727-40EB-AD07-CB8FCF49A079}" dt="2023-12-04T14:47:10.157" v="164" actId="14100"/>
          <ac:spMkLst>
            <pc:docMk/>
            <pc:sldMk cId="3031753642" sldId="1548"/>
            <ac:spMk id="3" creationId="{EC34BF69-004E-49CD-85CC-B5E7039C43D1}"/>
          </ac:spMkLst>
        </pc:spChg>
      </pc:sldChg>
      <pc:sldChg chg="modSp add mod">
        <pc:chgData name="Gleason, Jennifer" userId="b38cf4e4-1a84-4faf-beed-bd36b589b1e1" providerId="ADAL" clId="{D3CA4F04-1727-40EB-AD07-CB8FCF49A079}" dt="2023-12-04T14:47:01.175" v="162" actId="20577"/>
        <pc:sldMkLst>
          <pc:docMk/>
          <pc:sldMk cId="3632996953" sldId="1550"/>
        </pc:sldMkLst>
        <pc:spChg chg="mod">
          <ac:chgData name="Gleason, Jennifer" userId="b38cf4e4-1a84-4faf-beed-bd36b589b1e1" providerId="ADAL" clId="{D3CA4F04-1727-40EB-AD07-CB8FCF49A079}" dt="2023-12-04T14:47:01.175" v="162" actId="20577"/>
          <ac:spMkLst>
            <pc:docMk/>
            <pc:sldMk cId="3632996953" sldId="1550"/>
            <ac:spMk id="3" creationId="{EC34BF69-004E-49CD-85CC-B5E7039C43D1}"/>
          </ac:spMkLst>
        </pc:spChg>
      </pc:sldChg>
      <pc:sldChg chg="modSp add del mod">
        <pc:chgData name="Gleason, Jennifer" userId="b38cf4e4-1a84-4faf-beed-bd36b589b1e1" providerId="ADAL" clId="{D3CA4F04-1727-40EB-AD07-CB8FCF49A079}" dt="2023-12-04T14:41:29.298" v="134" actId="1076"/>
        <pc:sldMkLst>
          <pc:docMk/>
          <pc:sldMk cId="4169221631" sldId="1551"/>
        </pc:sldMkLst>
        <pc:spChg chg="mod">
          <ac:chgData name="Gleason, Jennifer" userId="b38cf4e4-1a84-4faf-beed-bd36b589b1e1" providerId="ADAL" clId="{D3CA4F04-1727-40EB-AD07-CB8FCF49A079}" dt="2023-12-04T14:41:29.298" v="134" actId="1076"/>
          <ac:spMkLst>
            <pc:docMk/>
            <pc:sldMk cId="4169221631" sldId="1551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1:29.298" v="134" actId="1076"/>
          <ac:spMkLst>
            <pc:docMk/>
            <pc:sldMk cId="4169221631" sldId="1551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1:29.298" v="134" actId="1076"/>
          <ac:spMkLst>
            <pc:docMk/>
            <pc:sldMk cId="4169221631" sldId="1551"/>
            <ac:spMk id="5" creationId="{933A22BF-8F2E-48C5-BCA6-F21F0A460E1D}"/>
          </ac:spMkLst>
        </pc:spChg>
        <pc:spChg chg="mod">
          <ac:chgData name="Gleason, Jennifer" userId="b38cf4e4-1a84-4faf-beed-bd36b589b1e1" providerId="ADAL" clId="{D3CA4F04-1727-40EB-AD07-CB8FCF49A079}" dt="2023-12-04T14:41:29.298" v="134" actId="1076"/>
          <ac:spMkLst>
            <pc:docMk/>
            <pc:sldMk cId="4169221631" sldId="1551"/>
            <ac:spMk id="9" creationId="{ED99BB21-DBDD-459A-832C-4E462BDB90D0}"/>
          </ac:spMkLst>
        </pc:spChg>
        <pc:picChg chg="mod">
          <ac:chgData name="Gleason, Jennifer" userId="b38cf4e4-1a84-4faf-beed-bd36b589b1e1" providerId="ADAL" clId="{D3CA4F04-1727-40EB-AD07-CB8FCF49A079}" dt="2023-12-04T14:41:29.298" v="134" actId="1076"/>
          <ac:picMkLst>
            <pc:docMk/>
            <pc:sldMk cId="4169221631" sldId="1551"/>
            <ac:picMk id="8" creationId="{0B656E31-A630-446B-82FB-230EF4B3E3C7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0:54.570" v="133" actId="1076"/>
        <pc:sldMkLst>
          <pc:docMk/>
          <pc:sldMk cId="3541000313" sldId="1553"/>
        </pc:sldMkLst>
        <pc:spChg chg="mod">
          <ac:chgData name="Gleason, Jennifer" userId="b38cf4e4-1a84-4faf-beed-bd36b589b1e1" providerId="ADAL" clId="{D3CA4F04-1727-40EB-AD07-CB8FCF49A079}" dt="2023-12-04T14:40:47.242" v="132" actId="1076"/>
          <ac:spMkLst>
            <pc:docMk/>
            <pc:sldMk cId="3541000313" sldId="1553"/>
            <ac:spMk id="2" creationId="{D3494F66-64C7-45DB-BB3C-EC69435EDC9B}"/>
          </ac:spMkLst>
        </pc:spChg>
        <pc:spChg chg="mod">
          <ac:chgData name="Gleason, Jennifer" userId="b38cf4e4-1a84-4faf-beed-bd36b589b1e1" providerId="ADAL" clId="{D3CA4F04-1727-40EB-AD07-CB8FCF49A079}" dt="2023-12-04T14:40:54.570" v="133" actId="1076"/>
          <ac:spMkLst>
            <pc:docMk/>
            <pc:sldMk cId="3541000313" sldId="1553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0:54.570" v="133" actId="1076"/>
          <ac:spMkLst>
            <pc:docMk/>
            <pc:sldMk cId="3541000313" sldId="1553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0:54.570" v="133" actId="1076"/>
          <ac:spMkLst>
            <pc:docMk/>
            <pc:sldMk cId="3541000313" sldId="1553"/>
            <ac:spMk id="5" creationId="{933A22BF-8F2E-48C5-BCA6-F21F0A460E1D}"/>
          </ac:spMkLst>
        </pc:spChg>
        <pc:spChg chg="mod">
          <ac:chgData name="Gleason, Jennifer" userId="b38cf4e4-1a84-4faf-beed-bd36b589b1e1" providerId="ADAL" clId="{D3CA4F04-1727-40EB-AD07-CB8FCF49A079}" dt="2023-12-04T14:40:54.570" v="133" actId="1076"/>
          <ac:spMkLst>
            <pc:docMk/>
            <pc:sldMk cId="3541000313" sldId="1553"/>
            <ac:spMk id="7" creationId="{A93B8F62-95A5-4CC7-B096-48F76B2F48BC}"/>
          </ac:spMkLst>
        </pc:spChg>
        <pc:picChg chg="mod">
          <ac:chgData name="Gleason, Jennifer" userId="b38cf4e4-1a84-4faf-beed-bd36b589b1e1" providerId="ADAL" clId="{D3CA4F04-1727-40EB-AD07-CB8FCF49A079}" dt="2023-12-04T14:40:54.570" v="133" actId="1076"/>
          <ac:picMkLst>
            <pc:docMk/>
            <pc:sldMk cId="3541000313" sldId="1553"/>
            <ac:picMk id="8" creationId="{97E011D0-25D8-4423-8A84-E6DC810F9E4A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1:50.890" v="138" actId="1076"/>
        <pc:sldMkLst>
          <pc:docMk/>
          <pc:sldMk cId="1310688183" sldId="1554"/>
        </pc:sldMkLst>
        <pc:spChg chg="mod">
          <ac:chgData name="Gleason, Jennifer" userId="b38cf4e4-1a84-4faf-beed-bd36b589b1e1" providerId="ADAL" clId="{D3CA4F04-1727-40EB-AD07-CB8FCF49A079}" dt="2023-12-04T14:41:35.617" v="135" actId="1076"/>
          <ac:spMkLst>
            <pc:docMk/>
            <pc:sldMk cId="1310688183" sldId="1554"/>
            <ac:spMk id="2" creationId="{D3494F66-64C7-45DB-BB3C-EC69435EDC9B}"/>
          </ac:spMkLst>
        </pc:spChg>
        <pc:spChg chg="mod">
          <ac:chgData name="Gleason, Jennifer" userId="b38cf4e4-1a84-4faf-beed-bd36b589b1e1" providerId="ADAL" clId="{D3CA4F04-1727-40EB-AD07-CB8FCF49A079}" dt="2023-12-04T14:41:50.890" v="138" actId="1076"/>
          <ac:spMkLst>
            <pc:docMk/>
            <pc:sldMk cId="1310688183" sldId="1554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1:50.890" v="138" actId="1076"/>
          <ac:spMkLst>
            <pc:docMk/>
            <pc:sldMk cId="1310688183" sldId="1554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1:50.890" v="138" actId="1076"/>
          <ac:spMkLst>
            <pc:docMk/>
            <pc:sldMk cId="1310688183" sldId="1554"/>
            <ac:spMk id="5" creationId="{933A22BF-8F2E-48C5-BCA6-F21F0A460E1D}"/>
          </ac:spMkLst>
        </pc:spChg>
        <pc:spChg chg="mod">
          <ac:chgData name="Gleason, Jennifer" userId="b38cf4e4-1a84-4faf-beed-bd36b589b1e1" providerId="ADAL" clId="{D3CA4F04-1727-40EB-AD07-CB8FCF49A079}" dt="2023-12-04T14:41:50.890" v="138" actId="1076"/>
          <ac:spMkLst>
            <pc:docMk/>
            <pc:sldMk cId="1310688183" sldId="1554"/>
            <ac:spMk id="9" creationId="{92820FA9-1441-4FA7-B4F6-8A9459BAD329}"/>
          </ac:spMkLst>
        </pc:spChg>
        <pc:picChg chg="mod">
          <ac:chgData name="Gleason, Jennifer" userId="b38cf4e4-1a84-4faf-beed-bd36b589b1e1" providerId="ADAL" clId="{D3CA4F04-1727-40EB-AD07-CB8FCF49A079}" dt="2023-12-04T14:41:50.890" v="138" actId="1076"/>
          <ac:picMkLst>
            <pc:docMk/>
            <pc:sldMk cId="1310688183" sldId="1554"/>
            <ac:picMk id="8" creationId="{30F840F7-DCE9-4FD7-8213-A8CCE79E0718}"/>
          </ac:picMkLst>
        </pc:picChg>
      </pc:sldChg>
      <pc:sldChg chg="modSp add mod">
        <pc:chgData name="Gleason, Jennifer" userId="b38cf4e4-1a84-4faf-beed-bd36b589b1e1" providerId="ADAL" clId="{D3CA4F04-1727-40EB-AD07-CB8FCF49A079}" dt="2023-12-04T20:13:02.390" v="1352" actId="1076"/>
        <pc:sldMkLst>
          <pc:docMk/>
          <pc:sldMk cId="1057959370" sldId="1867"/>
        </pc:sldMkLst>
        <pc:spChg chg="mod">
          <ac:chgData name="Gleason, Jennifer" userId="b38cf4e4-1a84-4faf-beed-bd36b589b1e1" providerId="ADAL" clId="{D3CA4F04-1727-40EB-AD07-CB8FCF49A079}" dt="2023-12-04T20:13:02.390" v="1352" actId="1076"/>
          <ac:spMkLst>
            <pc:docMk/>
            <pc:sldMk cId="1057959370" sldId="1867"/>
            <ac:spMk id="3" creationId="{33A1A373-643E-492E-8484-FF558C93B65B}"/>
          </ac:spMkLst>
        </pc:spChg>
        <pc:spChg chg="mod">
          <ac:chgData name="Gleason, Jennifer" userId="b38cf4e4-1a84-4faf-beed-bd36b589b1e1" providerId="ADAL" clId="{D3CA4F04-1727-40EB-AD07-CB8FCF49A079}" dt="2023-12-04T20:04:35.598" v="1318" actId="1076"/>
          <ac:spMkLst>
            <pc:docMk/>
            <pc:sldMk cId="1057959370" sldId="1867"/>
            <ac:spMk id="7" creationId="{D70DC25A-CEB7-47E0-A595-4992FB122564}"/>
          </ac:spMkLst>
        </pc:spChg>
        <pc:spChg chg="mod">
          <ac:chgData name="Gleason, Jennifer" userId="b38cf4e4-1a84-4faf-beed-bd36b589b1e1" providerId="ADAL" clId="{D3CA4F04-1727-40EB-AD07-CB8FCF49A079}" dt="2023-12-04T20:04:12.198" v="1316" actId="1076"/>
          <ac:spMkLst>
            <pc:docMk/>
            <pc:sldMk cId="1057959370" sldId="1867"/>
            <ac:spMk id="8" creationId="{480498A2-80B8-401C-BEB7-A8E5199F03F4}"/>
          </ac:spMkLst>
        </pc:spChg>
        <pc:spChg chg="mod">
          <ac:chgData name="Gleason, Jennifer" userId="b38cf4e4-1a84-4faf-beed-bd36b589b1e1" providerId="ADAL" clId="{D3CA4F04-1727-40EB-AD07-CB8FCF49A079}" dt="2023-12-04T20:04:20.840" v="1317" actId="1076"/>
          <ac:spMkLst>
            <pc:docMk/>
            <pc:sldMk cId="1057959370" sldId="1867"/>
            <ac:spMk id="9" creationId="{A45A88F1-A4BA-4022-8A13-91DD0B037587}"/>
          </ac:spMkLst>
        </pc:spChg>
        <pc:graphicFrameChg chg="mod">
          <ac:chgData name="Gleason, Jennifer" userId="b38cf4e4-1a84-4faf-beed-bd36b589b1e1" providerId="ADAL" clId="{D3CA4F04-1727-40EB-AD07-CB8FCF49A079}" dt="2023-12-04T20:04:35.598" v="1318" actId="1076"/>
          <ac:graphicFrameMkLst>
            <pc:docMk/>
            <pc:sldMk cId="1057959370" sldId="1867"/>
            <ac:graphicFrameMk id="4" creationId="{3C7D0E4C-F0D4-49C3-8DD7-49DDA0BD4175}"/>
          </ac:graphicFrameMkLst>
        </pc:graphicFrameChg>
        <pc:picChg chg="mod">
          <ac:chgData name="Gleason, Jennifer" userId="b38cf4e4-1a84-4faf-beed-bd36b589b1e1" providerId="ADAL" clId="{D3CA4F04-1727-40EB-AD07-CB8FCF49A079}" dt="2023-12-04T20:12:59.095" v="1351" actId="1076"/>
          <ac:picMkLst>
            <pc:docMk/>
            <pc:sldMk cId="1057959370" sldId="1867"/>
            <ac:picMk id="11" creationId="{8327C310-E633-4A37-BFC7-E592982BCB38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3:15.035" v="147" actId="1076"/>
        <pc:sldMkLst>
          <pc:docMk/>
          <pc:sldMk cId="1965194448" sldId="1870"/>
        </pc:sldMkLst>
        <pc:spChg chg="mod">
          <ac:chgData name="Gleason, Jennifer" userId="b38cf4e4-1a84-4faf-beed-bd36b589b1e1" providerId="ADAL" clId="{D3CA4F04-1727-40EB-AD07-CB8FCF49A079}" dt="2023-12-04T14:43:15.035" v="147" actId="1076"/>
          <ac:spMkLst>
            <pc:docMk/>
            <pc:sldMk cId="1965194448" sldId="1870"/>
            <ac:spMk id="6" creationId="{C6E4318E-3084-4B92-9A7C-515BE4964F8F}"/>
          </ac:spMkLst>
        </pc:spChg>
        <pc:spChg chg="mod">
          <ac:chgData name="Gleason, Jennifer" userId="b38cf4e4-1a84-4faf-beed-bd36b589b1e1" providerId="ADAL" clId="{D3CA4F04-1727-40EB-AD07-CB8FCF49A079}" dt="2023-12-04T14:43:15.035" v="147" actId="1076"/>
          <ac:spMkLst>
            <pc:docMk/>
            <pc:sldMk cId="1965194448" sldId="1870"/>
            <ac:spMk id="7" creationId="{0F0F656D-26CA-40C8-8A05-19F2CBA77267}"/>
          </ac:spMkLst>
        </pc:spChg>
        <pc:spChg chg="mod">
          <ac:chgData name="Gleason, Jennifer" userId="b38cf4e4-1a84-4faf-beed-bd36b589b1e1" providerId="ADAL" clId="{D3CA4F04-1727-40EB-AD07-CB8FCF49A079}" dt="2023-12-04T14:43:15.035" v="147" actId="1076"/>
          <ac:spMkLst>
            <pc:docMk/>
            <pc:sldMk cId="1965194448" sldId="1870"/>
            <ac:spMk id="8" creationId="{E35FB585-5F92-49FF-8A61-9BEBADDE68F2}"/>
          </ac:spMkLst>
        </pc:spChg>
      </pc:sldChg>
      <pc:sldChg chg="modSp add del mod">
        <pc:chgData name="Gleason, Jennifer" userId="b38cf4e4-1a84-4faf-beed-bd36b589b1e1" providerId="ADAL" clId="{D3CA4F04-1727-40EB-AD07-CB8FCF49A079}" dt="2023-12-04T14:43:03.186" v="146" actId="1076"/>
        <pc:sldMkLst>
          <pc:docMk/>
          <pc:sldMk cId="3678300813" sldId="1871"/>
        </pc:sldMkLst>
        <pc:spChg chg="mod">
          <ac:chgData name="Gleason, Jennifer" userId="b38cf4e4-1a84-4faf-beed-bd36b589b1e1" providerId="ADAL" clId="{D3CA4F04-1727-40EB-AD07-CB8FCF49A079}" dt="2023-12-04T14:43:03.186" v="146" actId="1076"/>
          <ac:spMkLst>
            <pc:docMk/>
            <pc:sldMk cId="3678300813" sldId="1871"/>
            <ac:spMk id="3" creationId="{3577E8AE-56AF-43C6-A566-165255400325}"/>
          </ac:spMkLst>
        </pc:spChg>
        <pc:spChg chg="mod">
          <ac:chgData name="Gleason, Jennifer" userId="b38cf4e4-1a84-4faf-beed-bd36b589b1e1" providerId="ADAL" clId="{D3CA4F04-1727-40EB-AD07-CB8FCF49A079}" dt="2023-12-04T14:43:03.186" v="146" actId="1076"/>
          <ac:spMkLst>
            <pc:docMk/>
            <pc:sldMk cId="3678300813" sldId="1871"/>
            <ac:spMk id="4" creationId="{5ADF9E02-77FD-4DBE-ADE9-FE87DE1123D4}"/>
          </ac:spMkLst>
        </pc:spChg>
        <pc:spChg chg="mod">
          <ac:chgData name="Gleason, Jennifer" userId="b38cf4e4-1a84-4faf-beed-bd36b589b1e1" providerId="ADAL" clId="{D3CA4F04-1727-40EB-AD07-CB8FCF49A079}" dt="2023-12-04T14:43:03.186" v="146" actId="1076"/>
          <ac:spMkLst>
            <pc:docMk/>
            <pc:sldMk cId="3678300813" sldId="1871"/>
            <ac:spMk id="10" creationId="{15AB173C-A532-431D-8A21-60D4806A36ED}"/>
          </ac:spMkLst>
        </pc:spChg>
      </pc:sldChg>
      <pc:sldChg chg="modSp add del mod">
        <pc:chgData name="Gleason, Jennifer" userId="b38cf4e4-1a84-4faf-beed-bd36b589b1e1" providerId="ADAL" clId="{D3CA4F04-1727-40EB-AD07-CB8FCF49A079}" dt="2023-12-04T14:43:24.412" v="148" actId="1076"/>
        <pc:sldMkLst>
          <pc:docMk/>
          <pc:sldMk cId="1827755833" sldId="1872"/>
        </pc:sldMkLst>
        <pc:spChg chg="mod">
          <ac:chgData name="Gleason, Jennifer" userId="b38cf4e4-1a84-4faf-beed-bd36b589b1e1" providerId="ADAL" clId="{D3CA4F04-1727-40EB-AD07-CB8FCF49A079}" dt="2023-12-04T14:43:24.412" v="148" actId="1076"/>
          <ac:spMkLst>
            <pc:docMk/>
            <pc:sldMk cId="1827755833" sldId="1872"/>
            <ac:spMk id="6" creationId="{C6E4318E-3084-4B92-9A7C-515BE4964F8F}"/>
          </ac:spMkLst>
        </pc:spChg>
        <pc:spChg chg="mod">
          <ac:chgData name="Gleason, Jennifer" userId="b38cf4e4-1a84-4faf-beed-bd36b589b1e1" providerId="ADAL" clId="{D3CA4F04-1727-40EB-AD07-CB8FCF49A079}" dt="2023-12-04T14:43:24.412" v="148" actId="1076"/>
          <ac:spMkLst>
            <pc:docMk/>
            <pc:sldMk cId="1827755833" sldId="1872"/>
            <ac:spMk id="7" creationId="{0F0F656D-26CA-40C8-8A05-19F2CBA77267}"/>
          </ac:spMkLst>
        </pc:spChg>
        <pc:spChg chg="mod">
          <ac:chgData name="Gleason, Jennifer" userId="b38cf4e4-1a84-4faf-beed-bd36b589b1e1" providerId="ADAL" clId="{D3CA4F04-1727-40EB-AD07-CB8FCF49A079}" dt="2023-12-04T14:43:24.412" v="148" actId="1076"/>
          <ac:spMkLst>
            <pc:docMk/>
            <pc:sldMk cId="1827755833" sldId="1872"/>
            <ac:spMk id="8" creationId="{E35FB585-5F92-49FF-8A61-9BEBADDE68F2}"/>
          </ac:spMkLst>
        </pc:spChg>
      </pc:sldChg>
      <pc:sldChg chg="modSp add del mod ord">
        <pc:chgData name="Gleason, Jennifer" userId="b38cf4e4-1a84-4faf-beed-bd36b589b1e1" providerId="ADAL" clId="{D3CA4F04-1727-40EB-AD07-CB8FCF49A079}" dt="2023-12-04T18:50:02.361" v="838"/>
        <pc:sldMkLst>
          <pc:docMk/>
          <pc:sldMk cId="2203026830" sldId="1873"/>
        </pc:sldMkLst>
        <pc:spChg chg="mod">
          <ac:chgData name="Gleason, Jennifer" userId="b38cf4e4-1a84-4faf-beed-bd36b589b1e1" providerId="ADAL" clId="{D3CA4F04-1727-40EB-AD07-CB8FCF49A079}" dt="2023-12-04T14:43:39.427" v="150" actId="1076"/>
          <ac:spMkLst>
            <pc:docMk/>
            <pc:sldMk cId="2203026830" sldId="1873"/>
            <ac:spMk id="3" creationId="{EC34BF69-004E-49CD-85CC-B5E7039C43D1}"/>
          </ac:spMkLst>
        </pc:spChg>
        <pc:spChg chg="mod">
          <ac:chgData name="Gleason, Jennifer" userId="b38cf4e4-1a84-4faf-beed-bd36b589b1e1" providerId="ADAL" clId="{D3CA4F04-1727-40EB-AD07-CB8FCF49A079}" dt="2023-12-04T15:19:06.814" v="218" actId="1076"/>
          <ac:spMkLst>
            <pc:docMk/>
            <pc:sldMk cId="2203026830" sldId="1873"/>
            <ac:spMk id="6" creationId="{D7F1BDB3-95CD-415F-B36E-9C4BDA69C389}"/>
          </ac:spMkLst>
        </pc:spChg>
        <pc:picChg chg="mod">
          <ac:chgData name="Gleason, Jennifer" userId="b38cf4e4-1a84-4faf-beed-bd36b589b1e1" providerId="ADAL" clId="{D3CA4F04-1727-40EB-AD07-CB8FCF49A079}" dt="2023-12-04T14:43:57.523" v="153" actId="1076"/>
          <ac:picMkLst>
            <pc:docMk/>
            <pc:sldMk cId="2203026830" sldId="1873"/>
            <ac:picMk id="5" creationId="{9C4C9BDB-4839-4F95-A9CE-066714EE5AD0}"/>
          </ac:picMkLst>
        </pc:picChg>
      </pc:sldChg>
      <pc:sldChg chg="modSp mod">
        <pc:chgData name="Gleason, Jennifer" userId="b38cf4e4-1a84-4faf-beed-bd36b589b1e1" providerId="ADAL" clId="{D3CA4F04-1727-40EB-AD07-CB8FCF49A079}" dt="2023-12-04T15:49:11.120" v="258" actId="20577"/>
        <pc:sldMkLst>
          <pc:docMk/>
          <pc:sldMk cId="3133263029" sldId="1980"/>
        </pc:sldMkLst>
        <pc:spChg chg="mod">
          <ac:chgData name="Gleason, Jennifer" userId="b38cf4e4-1a84-4faf-beed-bd36b589b1e1" providerId="ADAL" clId="{D3CA4F04-1727-40EB-AD07-CB8FCF49A079}" dt="2023-12-04T15:49:11.120" v="258" actId="20577"/>
          <ac:spMkLst>
            <pc:docMk/>
            <pc:sldMk cId="3133263029" sldId="1980"/>
            <ac:spMk id="6" creationId="{0960282F-30CC-460B-8C8B-5EA789114AEE}"/>
          </ac:spMkLst>
        </pc:spChg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739465051" sldId="1982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3094969437" sldId="1983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156449176" sldId="1984"/>
        </pc:sldMkLst>
      </pc:sldChg>
      <pc:sldChg chg="del">
        <pc:chgData name="Gleason, Jennifer" userId="b38cf4e4-1a84-4faf-beed-bd36b589b1e1" providerId="ADAL" clId="{D3CA4F04-1727-40EB-AD07-CB8FCF49A079}" dt="2023-12-04T14:37:16.299" v="114" actId="2696"/>
        <pc:sldMkLst>
          <pc:docMk/>
          <pc:sldMk cId="639813952" sldId="1985"/>
        </pc:sldMkLst>
      </pc:sldChg>
      <pc:sldChg chg="del">
        <pc:chgData name="Gleason, Jennifer" userId="b38cf4e4-1a84-4faf-beed-bd36b589b1e1" providerId="ADAL" clId="{D3CA4F04-1727-40EB-AD07-CB8FCF49A079}" dt="2023-12-04T14:51:36.329" v="166" actId="2696"/>
        <pc:sldMkLst>
          <pc:docMk/>
          <pc:sldMk cId="3250726663" sldId="1986"/>
        </pc:sldMkLst>
      </pc:sldChg>
      <pc:sldChg chg="del">
        <pc:chgData name="Gleason, Jennifer" userId="b38cf4e4-1a84-4faf-beed-bd36b589b1e1" providerId="ADAL" clId="{D3CA4F04-1727-40EB-AD07-CB8FCF49A079}" dt="2023-12-04T14:31:48.215" v="101" actId="2696"/>
        <pc:sldMkLst>
          <pc:docMk/>
          <pc:sldMk cId="3073090207" sldId="1988"/>
        </pc:sldMkLst>
      </pc:sldChg>
      <pc:sldChg chg="del">
        <pc:chgData name="Gleason, Jennifer" userId="b38cf4e4-1a84-4faf-beed-bd36b589b1e1" providerId="ADAL" clId="{D3CA4F04-1727-40EB-AD07-CB8FCF49A079}" dt="2023-12-04T14:31:48.215" v="101" actId="2696"/>
        <pc:sldMkLst>
          <pc:docMk/>
          <pc:sldMk cId="2449723662" sldId="1989"/>
        </pc:sldMkLst>
      </pc:sldChg>
      <pc:sldChg chg="del">
        <pc:chgData name="Gleason, Jennifer" userId="b38cf4e4-1a84-4faf-beed-bd36b589b1e1" providerId="ADAL" clId="{D3CA4F04-1727-40EB-AD07-CB8FCF49A079}" dt="2023-12-04T14:31:48.215" v="101" actId="2696"/>
        <pc:sldMkLst>
          <pc:docMk/>
          <pc:sldMk cId="2744911314" sldId="1990"/>
        </pc:sldMkLst>
      </pc:sldChg>
      <pc:sldChg chg="del">
        <pc:chgData name="Gleason, Jennifer" userId="b38cf4e4-1a84-4faf-beed-bd36b589b1e1" providerId="ADAL" clId="{D3CA4F04-1727-40EB-AD07-CB8FCF49A079}" dt="2023-12-04T14:31:48.215" v="101" actId="2696"/>
        <pc:sldMkLst>
          <pc:docMk/>
          <pc:sldMk cId="670308763" sldId="1991"/>
        </pc:sldMkLst>
      </pc:sldChg>
      <pc:sldChg chg="addSp delSp modSp mod">
        <pc:chgData name="Gleason, Jennifer" userId="b38cf4e4-1a84-4faf-beed-bd36b589b1e1" providerId="ADAL" clId="{D3CA4F04-1727-40EB-AD07-CB8FCF49A079}" dt="2023-12-04T15:17:11.099" v="216" actId="14100"/>
        <pc:sldMkLst>
          <pc:docMk/>
          <pc:sldMk cId="914568764" sldId="1993"/>
        </pc:sldMkLst>
        <pc:spChg chg="mod">
          <ac:chgData name="Gleason, Jennifer" userId="b38cf4e4-1a84-4faf-beed-bd36b589b1e1" providerId="ADAL" clId="{D3CA4F04-1727-40EB-AD07-CB8FCF49A079}" dt="2023-12-04T15:10:17.385" v="186" actId="1076"/>
          <ac:spMkLst>
            <pc:docMk/>
            <pc:sldMk cId="914568764" sldId="1993"/>
            <ac:spMk id="2" creationId="{A9FFB3A4-061E-CD17-AA71-F794110EED55}"/>
          </ac:spMkLst>
        </pc:spChg>
        <pc:spChg chg="mod">
          <ac:chgData name="Gleason, Jennifer" userId="b38cf4e4-1a84-4faf-beed-bd36b589b1e1" providerId="ADAL" clId="{D3CA4F04-1727-40EB-AD07-CB8FCF49A079}" dt="2023-12-04T15:17:11.099" v="216" actId="14100"/>
          <ac:spMkLst>
            <pc:docMk/>
            <pc:sldMk cId="914568764" sldId="1993"/>
            <ac:spMk id="4" creationId="{CA4D8DBB-1EC4-4571-FCD4-E0D4A4CD8729}"/>
          </ac:spMkLst>
        </pc:spChg>
        <pc:spChg chg="mod">
          <ac:chgData name="Gleason, Jennifer" userId="b38cf4e4-1a84-4faf-beed-bd36b589b1e1" providerId="ADAL" clId="{D3CA4F04-1727-40EB-AD07-CB8FCF49A079}" dt="2023-12-04T15:17:01.354" v="213" actId="1076"/>
          <ac:spMkLst>
            <pc:docMk/>
            <pc:sldMk cId="914568764" sldId="1993"/>
            <ac:spMk id="7" creationId="{0986FF82-F054-B204-687C-5684E317D385}"/>
          </ac:spMkLst>
        </pc:spChg>
        <pc:spChg chg="mod">
          <ac:chgData name="Gleason, Jennifer" userId="b38cf4e4-1a84-4faf-beed-bd36b589b1e1" providerId="ADAL" clId="{D3CA4F04-1727-40EB-AD07-CB8FCF49A079}" dt="2023-12-04T15:17:07.851" v="215" actId="1076"/>
          <ac:spMkLst>
            <pc:docMk/>
            <pc:sldMk cId="914568764" sldId="1993"/>
            <ac:spMk id="8" creationId="{0A8DA65E-C86F-A0CC-450D-564D7C089C47}"/>
          </ac:spMkLst>
        </pc:spChg>
        <pc:picChg chg="del mod">
          <ac:chgData name="Gleason, Jennifer" userId="b38cf4e4-1a84-4faf-beed-bd36b589b1e1" providerId="ADAL" clId="{D3CA4F04-1727-40EB-AD07-CB8FCF49A079}" dt="2023-12-04T15:09:14.945" v="172" actId="478"/>
          <ac:picMkLst>
            <pc:docMk/>
            <pc:sldMk cId="914568764" sldId="1993"/>
            <ac:picMk id="5" creationId="{E925ADF8-B36C-D43A-2617-1040FFEBA42A}"/>
          </ac:picMkLst>
        </pc:picChg>
        <pc:picChg chg="del mod">
          <ac:chgData name="Gleason, Jennifer" userId="b38cf4e4-1a84-4faf-beed-bd36b589b1e1" providerId="ADAL" clId="{D3CA4F04-1727-40EB-AD07-CB8FCF49A079}" dt="2023-12-04T15:15:38.914" v="204" actId="478"/>
          <ac:picMkLst>
            <pc:docMk/>
            <pc:sldMk cId="914568764" sldId="1993"/>
            <ac:picMk id="6" creationId="{28E1F72F-583B-9022-EFB6-976EFD6EE537}"/>
          </ac:picMkLst>
        </pc:picChg>
        <pc:picChg chg="add del mod">
          <ac:chgData name="Gleason, Jennifer" userId="b38cf4e4-1a84-4faf-beed-bd36b589b1e1" providerId="ADAL" clId="{D3CA4F04-1727-40EB-AD07-CB8FCF49A079}" dt="2023-12-04T15:13:08.212" v="193" actId="478"/>
          <ac:picMkLst>
            <pc:docMk/>
            <pc:sldMk cId="914568764" sldId="1993"/>
            <ac:picMk id="10" creationId="{63D9E594-72B9-A2D1-3000-E7308EBF95D2}"/>
          </ac:picMkLst>
        </pc:picChg>
        <pc:picChg chg="add mod">
          <ac:chgData name="Gleason, Jennifer" userId="b38cf4e4-1a84-4faf-beed-bd36b589b1e1" providerId="ADAL" clId="{D3CA4F04-1727-40EB-AD07-CB8FCF49A079}" dt="2023-12-04T15:13:23.481" v="197" actId="1076"/>
          <ac:picMkLst>
            <pc:docMk/>
            <pc:sldMk cId="914568764" sldId="1993"/>
            <ac:picMk id="12" creationId="{9A50ABDC-0BA9-D24B-F3A8-032238BCEE57}"/>
          </ac:picMkLst>
        </pc:picChg>
        <pc:picChg chg="add del mod">
          <ac:chgData name="Gleason, Jennifer" userId="b38cf4e4-1a84-4faf-beed-bd36b589b1e1" providerId="ADAL" clId="{D3CA4F04-1727-40EB-AD07-CB8FCF49A079}" dt="2023-12-04T15:16:10.700" v="208" actId="478"/>
          <ac:picMkLst>
            <pc:docMk/>
            <pc:sldMk cId="914568764" sldId="1993"/>
            <ac:picMk id="14" creationId="{44029C63-3D70-CA22-7573-C7481E25D4A3}"/>
          </ac:picMkLst>
        </pc:picChg>
        <pc:picChg chg="add mod">
          <ac:chgData name="Gleason, Jennifer" userId="b38cf4e4-1a84-4faf-beed-bd36b589b1e1" providerId="ADAL" clId="{D3CA4F04-1727-40EB-AD07-CB8FCF49A079}" dt="2023-12-04T15:16:56.907" v="212" actId="1076"/>
          <ac:picMkLst>
            <pc:docMk/>
            <pc:sldMk cId="914568764" sldId="1993"/>
            <ac:picMk id="16" creationId="{136A1936-97BE-B010-3636-6780E3203E0F}"/>
          </ac:picMkLst>
        </pc:picChg>
        <pc:cxnChg chg="mod">
          <ac:chgData name="Gleason, Jennifer" userId="b38cf4e4-1a84-4faf-beed-bd36b589b1e1" providerId="ADAL" clId="{D3CA4F04-1727-40EB-AD07-CB8FCF49A079}" dt="2023-12-04T15:10:21.272" v="187" actId="1076"/>
          <ac:cxnSpMkLst>
            <pc:docMk/>
            <pc:sldMk cId="914568764" sldId="1993"/>
            <ac:cxnSpMk id="3" creationId="{2D05CE40-538B-7005-672E-81222D44A28C}"/>
          </ac:cxnSpMkLst>
        </pc:cxnChg>
      </pc:sldChg>
      <pc:sldChg chg="addSp delSp modSp mod">
        <pc:chgData name="Gleason, Jennifer" userId="b38cf4e4-1a84-4faf-beed-bd36b589b1e1" providerId="ADAL" clId="{D3CA4F04-1727-40EB-AD07-CB8FCF49A079}" dt="2023-12-04T15:44:54.248" v="246" actId="1076"/>
        <pc:sldMkLst>
          <pc:docMk/>
          <pc:sldMk cId="2013604972" sldId="1995"/>
        </pc:sldMkLst>
        <pc:spChg chg="mod">
          <ac:chgData name="Gleason, Jennifer" userId="b38cf4e4-1a84-4faf-beed-bd36b589b1e1" providerId="ADAL" clId="{D3CA4F04-1727-40EB-AD07-CB8FCF49A079}" dt="2023-12-04T15:43:40.496" v="240" actId="1076"/>
          <ac:spMkLst>
            <pc:docMk/>
            <pc:sldMk cId="2013604972" sldId="1995"/>
            <ac:spMk id="2" creationId="{34BE2BA7-894D-40DD-C139-3A1CA5CFB39B}"/>
          </ac:spMkLst>
        </pc:spChg>
        <pc:spChg chg="mod ord">
          <ac:chgData name="Gleason, Jennifer" userId="b38cf4e4-1a84-4faf-beed-bd36b589b1e1" providerId="ADAL" clId="{D3CA4F04-1727-40EB-AD07-CB8FCF49A079}" dt="2023-12-04T15:43:57.921" v="245" actId="1076"/>
          <ac:spMkLst>
            <pc:docMk/>
            <pc:sldMk cId="2013604972" sldId="1995"/>
            <ac:spMk id="6" creationId="{EB9A0B2E-9DA5-B8C2-862D-C9FCA9942F83}"/>
          </ac:spMkLst>
        </pc:spChg>
        <pc:picChg chg="del">
          <ac:chgData name="Gleason, Jennifer" userId="b38cf4e4-1a84-4faf-beed-bd36b589b1e1" providerId="ADAL" clId="{D3CA4F04-1727-40EB-AD07-CB8FCF49A079}" dt="2023-12-04T15:41:00.776" v="231" actId="478"/>
          <ac:picMkLst>
            <pc:docMk/>
            <pc:sldMk cId="2013604972" sldId="1995"/>
            <ac:picMk id="4" creationId="{47531271-D0D6-E43A-77BD-BA397499DC78}"/>
          </ac:picMkLst>
        </pc:picChg>
        <pc:picChg chg="del">
          <ac:chgData name="Gleason, Jennifer" userId="b38cf4e4-1a84-4faf-beed-bd36b589b1e1" providerId="ADAL" clId="{D3CA4F04-1727-40EB-AD07-CB8FCF49A079}" dt="2023-12-04T15:40:54.792" v="230" actId="478"/>
          <ac:picMkLst>
            <pc:docMk/>
            <pc:sldMk cId="2013604972" sldId="1995"/>
            <ac:picMk id="5" creationId="{9A0DCFA1-9032-CE26-0F13-AB6AC2F91E1A}"/>
          </ac:picMkLst>
        </pc:picChg>
        <pc:picChg chg="add mod">
          <ac:chgData name="Gleason, Jennifer" userId="b38cf4e4-1a84-4faf-beed-bd36b589b1e1" providerId="ADAL" clId="{D3CA4F04-1727-40EB-AD07-CB8FCF49A079}" dt="2023-12-04T15:44:54.248" v="246" actId="1076"/>
          <ac:picMkLst>
            <pc:docMk/>
            <pc:sldMk cId="2013604972" sldId="1995"/>
            <ac:picMk id="7" creationId="{5E31D76A-BC45-DBC5-B7A9-90A939A307FE}"/>
          </ac:picMkLst>
        </pc:picChg>
        <pc:picChg chg="add mod">
          <ac:chgData name="Gleason, Jennifer" userId="b38cf4e4-1a84-4faf-beed-bd36b589b1e1" providerId="ADAL" clId="{D3CA4F04-1727-40EB-AD07-CB8FCF49A079}" dt="2023-12-04T15:43:50.936" v="243" actId="1076"/>
          <ac:picMkLst>
            <pc:docMk/>
            <pc:sldMk cId="2013604972" sldId="1995"/>
            <ac:picMk id="9" creationId="{31C343F8-223B-2338-B8CF-53561E579BE0}"/>
          </ac:picMkLst>
        </pc:picChg>
        <pc:cxnChg chg="mod">
          <ac:chgData name="Gleason, Jennifer" userId="b38cf4e4-1a84-4faf-beed-bd36b589b1e1" providerId="ADAL" clId="{D3CA4F04-1727-40EB-AD07-CB8FCF49A079}" dt="2023-12-04T15:43:42.496" v="241" actId="1076"/>
          <ac:cxnSpMkLst>
            <pc:docMk/>
            <pc:sldMk cId="2013604972" sldId="1995"/>
            <ac:cxnSpMk id="3" creationId="{77E6C717-7D1C-5BE3-E30E-E8DE4A4FB74B}"/>
          </ac:cxnSpMkLst>
        </pc:cxnChg>
      </pc:sldChg>
      <pc:sldChg chg="addSp delSp modSp mod">
        <pc:chgData name="Gleason, Jennifer" userId="b38cf4e4-1a84-4faf-beed-bd36b589b1e1" providerId="ADAL" clId="{D3CA4F04-1727-40EB-AD07-CB8FCF49A079}" dt="2023-12-04T15:22:21.889" v="229" actId="1076"/>
        <pc:sldMkLst>
          <pc:docMk/>
          <pc:sldMk cId="1407652409" sldId="1996"/>
        </pc:sldMkLst>
        <pc:spChg chg="mod ord">
          <ac:chgData name="Gleason, Jennifer" userId="b38cf4e4-1a84-4faf-beed-bd36b589b1e1" providerId="ADAL" clId="{D3CA4F04-1727-40EB-AD07-CB8FCF49A079}" dt="2023-12-04T15:22:21.889" v="229" actId="1076"/>
          <ac:spMkLst>
            <pc:docMk/>
            <pc:sldMk cId="1407652409" sldId="1996"/>
            <ac:spMk id="5" creationId="{46DD7DAD-FAB2-9A15-2387-1AB8B1AAAA66}"/>
          </ac:spMkLst>
        </pc:spChg>
        <pc:picChg chg="del">
          <ac:chgData name="Gleason, Jennifer" userId="b38cf4e4-1a84-4faf-beed-bd36b589b1e1" providerId="ADAL" clId="{D3CA4F04-1727-40EB-AD07-CB8FCF49A079}" dt="2023-12-04T15:19:56.390" v="219" actId="478"/>
          <ac:picMkLst>
            <pc:docMk/>
            <pc:sldMk cId="1407652409" sldId="1996"/>
            <ac:picMk id="4" creationId="{101268F8-493A-D154-B4F0-336413F1C452}"/>
          </ac:picMkLst>
        </pc:picChg>
        <pc:picChg chg="del">
          <ac:chgData name="Gleason, Jennifer" userId="b38cf4e4-1a84-4faf-beed-bd36b589b1e1" providerId="ADAL" clId="{D3CA4F04-1727-40EB-AD07-CB8FCF49A079}" dt="2023-12-04T15:21:49.465" v="225" actId="478"/>
          <ac:picMkLst>
            <pc:docMk/>
            <pc:sldMk cId="1407652409" sldId="1996"/>
            <ac:picMk id="6" creationId="{C42011EE-C23B-29D3-E790-ACE2BCBFB004}"/>
          </ac:picMkLst>
        </pc:picChg>
        <pc:picChg chg="add mod">
          <ac:chgData name="Gleason, Jennifer" userId="b38cf4e4-1a84-4faf-beed-bd36b589b1e1" providerId="ADAL" clId="{D3CA4F04-1727-40EB-AD07-CB8FCF49A079}" dt="2023-12-04T15:20:18.328" v="222" actId="14100"/>
          <ac:picMkLst>
            <pc:docMk/>
            <pc:sldMk cId="1407652409" sldId="1996"/>
            <ac:picMk id="7" creationId="{FA072894-0E18-EBCB-3117-6BCF324D3EF9}"/>
          </ac:picMkLst>
        </pc:picChg>
        <pc:picChg chg="add mod">
          <ac:chgData name="Gleason, Jennifer" userId="b38cf4e4-1a84-4faf-beed-bd36b589b1e1" providerId="ADAL" clId="{D3CA4F04-1727-40EB-AD07-CB8FCF49A079}" dt="2023-12-04T15:22:17.625" v="228" actId="14100"/>
          <ac:picMkLst>
            <pc:docMk/>
            <pc:sldMk cId="1407652409" sldId="1996"/>
            <ac:picMk id="9" creationId="{577FDDD3-7967-3F16-0FDA-B57D10D8BFA0}"/>
          </ac:picMkLst>
        </pc:picChg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1901710179" sldId="1998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529024960" sldId="1999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2274718606" sldId="2000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3345535703" sldId="2001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3365896549" sldId="2002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701219790" sldId="2003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4016092890" sldId="2007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468554686" sldId="2008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4000563151" sldId="2009"/>
        </pc:sldMkLst>
      </pc:sldChg>
      <pc:sldChg chg="del">
        <pc:chgData name="Gleason, Jennifer" userId="b38cf4e4-1a84-4faf-beed-bd36b589b1e1" providerId="ADAL" clId="{D3CA4F04-1727-40EB-AD07-CB8FCF49A079}" dt="2023-12-04T14:47:45.029" v="165" actId="2696"/>
        <pc:sldMkLst>
          <pc:docMk/>
          <pc:sldMk cId="1194627706" sldId="2010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50896549" sldId="2011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6214107" sldId="2012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159096912" sldId="2021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1642231195" sldId="2022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3782352834" sldId="2023"/>
        </pc:sldMkLst>
      </pc:sldChg>
      <pc:sldChg chg="del">
        <pc:chgData name="Gleason, Jennifer" userId="b38cf4e4-1a84-4faf-beed-bd36b589b1e1" providerId="ADAL" clId="{D3CA4F04-1727-40EB-AD07-CB8FCF49A079}" dt="2023-12-04T15:46:31.752" v="247" actId="2696"/>
        <pc:sldMkLst>
          <pc:docMk/>
          <pc:sldMk cId="2431102074" sldId="2024"/>
        </pc:sldMkLst>
      </pc:sldChg>
      <pc:sldChg chg="del">
        <pc:chgData name="Gleason, Jennifer" userId="b38cf4e4-1a84-4faf-beed-bd36b589b1e1" providerId="ADAL" clId="{D3CA4F04-1727-40EB-AD07-CB8FCF49A079}" dt="2023-12-04T15:46:42.758" v="248" actId="2696"/>
        <pc:sldMkLst>
          <pc:docMk/>
          <pc:sldMk cId="3831354828" sldId="2025"/>
        </pc:sldMkLst>
      </pc:sldChg>
      <pc:sldChg chg="del">
        <pc:chgData name="Gleason, Jennifer" userId="b38cf4e4-1a84-4faf-beed-bd36b589b1e1" providerId="ADAL" clId="{D3CA4F04-1727-40EB-AD07-CB8FCF49A079}" dt="2023-12-04T15:46:42.758" v="248" actId="2696"/>
        <pc:sldMkLst>
          <pc:docMk/>
          <pc:sldMk cId="3145817258" sldId="2026"/>
        </pc:sldMkLst>
      </pc:sldChg>
      <pc:sldChg chg="ord">
        <pc:chgData name="Gleason, Jennifer" userId="b38cf4e4-1a84-4faf-beed-bd36b589b1e1" providerId="ADAL" clId="{D3CA4F04-1727-40EB-AD07-CB8FCF49A079}" dt="2023-12-04T18:48:15.161" v="832"/>
        <pc:sldMkLst>
          <pc:docMk/>
          <pc:sldMk cId="494603358" sldId="2027"/>
        </pc:sldMkLst>
      </pc:sldChg>
      <pc:sldChg chg="addSp delSp modSp add mod">
        <pc:chgData name="Gleason, Jennifer" userId="b38cf4e4-1a84-4faf-beed-bd36b589b1e1" providerId="ADAL" clId="{D3CA4F04-1727-40EB-AD07-CB8FCF49A079}" dt="2023-12-04T15:56:38.094" v="416" actId="1076"/>
        <pc:sldMkLst>
          <pc:docMk/>
          <pc:sldMk cId="1227778364" sldId="2028"/>
        </pc:sldMkLst>
        <pc:spChg chg="add mod">
          <ac:chgData name="Gleason, Jennifer" userId="b38cf4e4-1a84-4faf-beed-bd36b589b1e1" providerId="ADAL" clId="{D3CA4F04-1727-40EB-AD07-CB8FCF49A079}" dt="2023-12-04T15:56:38.094" v="416" actId="1076"/>
          <ac:spMkLst>
            <pc:docMk/>
            <pc:sldMk cId="1227778364" sldId="2028"/>
            <ac:spMk id="2" creationId="{FA467C4B-156A-EB6D-AE58-57722F8EC1C5}"/>
          </ac:spMkLst>
        </pc:spChg>
        <pc:spChg chg="mod">
          <ac:chgData name="Gleason, Jennifer" userId="b38cf4e4-1a84-4faf-beed-bd36b589b1e1" providerId="ADAL" clId="{D3CA4F04-1727-40EB-AD07-CB8FCF49A079}" dt="2023-12-04T15:50:30.960" v="292" actId="1076"/>
          <ac:spMkLst>
            <pc:docMk/>
            <pc:sldMk cId="1227778364" sldId="2028"/>
            <ac:spMk id="3" creationId="{EC34BF69-004E-49CD-85CC-B5E7039C43D1}"/>
          </ac:spMkLst>
        </pc:spChg>
        <pc:spChg chg="del mod">
          <ac:chgData name="Gleason, Jennifer" userId="b38cf4e4-1a84-4faf-beed-bd36b589b1e1" providerId="ADAL" clId="{D3CA4F04-1727-40EB-AD07-CB8FCF49A079}" dt="2023-12-04T15:50:34.561" v="294" actId="478"/>
          <ac:spMkLst>
            <pc:docMk/>
            <pc:sldMk cId="1227778364" sldId="2028"/>
            <ac:spMk id="4" creationId="{BC31D745-359C-49B8-8C98-027627DF2CDC}"/>
          </ac:spMkLst>
        </pc:spChg>
        <pc:spChg chg="add del mod">
          <ac:chgData name="Gleason, Jennifer" userId="b38cf4e4-1a84-4faf-beed-bd36b589b1e1" providerId="ADAL" clId="{D3CA4F04-1727-40EB-AD07-CB8FCF49A079}" dt="2023-12-04T15:53:05.171" v="408" actId="478"/>
          <ac:spMkLst>
            <pc:docMk/>
            <pc:sldMk cId="1227778364" sldId="2028"/>
            <ac:spMk id="7" creationId="{85F8ACB3-21CE-0374-B828-A397B3ED369D}"/>
          </ac:spMkLst>
        </pc:spChg>
        <pc:spChg chg="add mod">
          <ac:chgData name="Gleason, Jennifer" userId="b38cf4e4-1a84-4faf-beed-bd36b589b1e1" providerId="ADAL" clId="{D3CA4F04-1727-40EB-AD07-CB8FCF49A079}" dt="2023-12-04T15:54:32.677" v="412" actId="1076"/>
          <ac:spMkLst>
            <pc:docMk/>
            <pc:sldMk cId="1227778364" sldId="2028"/>
            <ac:spMk id="10" creationId="{3E5A4E22-A2F0-61EC-F258-AD451B6ECCF9}"/>
          </ac:spMkLst>
        </pc:spChg>
        <pc:picChg chg="add del mod">
          <ac:chgData name="Gleason, Jennifer" userId="b38cf4e4-1a84-4faf-beed-bd36b589b1e1" providerId="ADAL" clId="{D3CA4F04-1727-40EB-AD07-CB8FCF49A079}" dt="2023-12-04T15:53:05.171" v="408" actId="478"/>
          <ac:picMkLst>
            <pc:docMk/>
            <pc:sldMk cId="1227778364" sldId="2028"/>
            <ac:picMk id="6" creationId="{4019B3FF-F1A5-F87E-CD20-3D0FCFE7B86F}"/>
          </ac:picMkLst>
        </pc:picChg>
        <pc:picChg chg="add mod">
          <ac:chgData name="Gleason, Jennifer" userId="b38cf4e4-1a84-4faf-beed-bd36b589b1e1" providerId="ADAL" clId="{D3CA4F04-1727-40EB-AD07-CB8FCF49A079}" dt="2023-12-04T15:54:32.677" v="412" actId="1076"/>
          <ac:picMkLst>
            <pc:docMk/>
            <pc:sldMk cId="1227778364" sldId="2028"/>
            <ac:picMk id="9" creationId="{53F943D1-6A70-768A-05D6-C777A01A31E4}"/>
          </ac:picMkLst>
        </pc:picChg>
      </pc:sldChg>
      <pc:sldChg chg="del">
        <pc:chgData name="Gleason, Jennifer" userId="b38cf4e4-1a84-4faf-beed-bd36b589b1e1" providerId="ADAL" clId="{D3CA4F04-1727-40EB-AD07-CB8FCF49A079}" dt="2023-12-04T15:46:42.758" v="248" actId="2696"/>
        <pc:sldMkLst>
          <pc:docMk/>
          <pc:sldMk cId="2212772240" sldId="2028"/>
        </pc:sldMkLst>
      </pc:sldChg>
      <pc:sldChg chg="del">
        <pc:chgData name="Gleason, Jennifer" userId="b38cf4e4-1a84-4faf-beed-bd36b589b1e1" providerId="ADAL" clId="{D3CA4F04-1727-40EB-AD07-CB8FCF49A079}" dt="2023-12-04T15:46:42.758" v="248" actId="2696"/>
        <pc:sldMkLst>
          <pc:docMk/>
          <pc:sldMk cId="624438568" sldId="2029"/>
        </pc:sldMkLst>
      </pc:sldChg>
      <pc:sldChg chg="addSp delSp modSp add mod">
        <pc:chgData name="Gleason, Jennifer" userId="b38cf4e4-1a84-4faf-beed-bd36b589b1e1" providerId="ADAL" clId="{D3CA4F04-1727-40EB-AD07-CB8FCF49A079}" dt="2023-12-04T16:51:14.204" v="769" actId="6549"/>
        <pc:sldMkLst>
          <pc:docMk/>
          <pc:sldMk cId="1155367975" sldId="2029"/>
        </pc:sldMkLst>
        <pc:spChg chg="del">
          <ac:chgData name="Gleason, Jennifer" userId="b38cf4e4-1a84-4faf-beed-bd36b589b1e1" providerId="ADAL" clId="{D3CA4F04-1727-40EB-AD07-CB8FCF49A079}" dt="2023-12-04T16:17:42.137" v="419" actId="478"/>
          <ac:spMkLst>
            <pc:docMk/>
            <pc:sldMk cId="1155367975" sldId="2029"/>
            <ac:spMk id="2" creationId="{FA467C4B-156A-EB6D-AE58-57722F8EC1C5}"/>
          </ac:spMkLst>
        </pc:spChg>
        <pc:spChg chg="mod">
          <ac:chgData name="Gleason, Jennifer" userId="b38cf4e4-1a84-4faf-beed-bd36b589b1e1" providerId="ADAL" clId="{D3CA4F04-1727-40EB-AD07-CB8FCF49A079}" dt="2023-12-04T16:51:14.204" v="769" actId="6549"/>
          <ac:spMkLst>
            <pc:docMk/>
            <pc:sldMk cId="1155367975" sldId="2029"/>
            <ac:spMk id="3" creationId="{EC34BF69-004E-49CD-85CC-B5E7039C43D1}"/>
          </ac:spMkLst>
        </pc:spChg>
        <pc:spChg chg="del">
          <ac:chgData name="Gleason, Jennifer" userId="b38cf4e4-1a84-4faf-beed-bd36b589b1e1" providerId="ADAL" clId="{D3CA4F04-1727-40EB-AD07-CB8FCF49A079}" dt="2023-12-04T16:17:40.768" v="418" actId="478"/>
          <ac:spMkLst>
            <pc:docMk/>
            <pc:sldMk cId="1155367975" sldId="2029"/>
            <ac:spMk id="10" creationId="{3E5A4E22-A2F0-61EC-F258-AD451B6ECCF9}"/>
          </ac:spMkLst>
        </pc:spChg>
        <pc:picChg chg="add del mod">
          <ac:chgData name="Gleason, Jennifer" userId="b38cf4e4-1a84-4faf-beed-bd36b589b1e1" providerId="ADAL" clId="{D3CA4F04-1727-40EB-AD07-CB8FCF49A079}" dt="2023-12-04T16:20:22.463" v="423" actId="478"/>
          <ac:picMkLst>
            <pc:docMk/>
            <pc:sldMk cId="1155367975" sldId="2029"/>
            <ac:picMk id="5" creationId="{C9F5D6C4-59A9-0B08-AACF-A4FE235A2B0A}"/>
          </ac:picMkLst>
        </pc:picChg>
        <pc:picChg chg="add del mod">
          <ac:chgData name="Gleason, Jennifer" userId="b38cf4e4-1a84-4faf-beed-bd36b589b1e1" providerId="ADAL" clId="{D3CA4F04-1727-40EB-AD07-CB8FCF49A079}" dt="2023-12-04T16:30:08.130" v="428" actId="478"/>
          <ac:picMkLst>
            <pc:docMk/>
            <pc:sldMk cId="1155367975" sldId="2029"/>
            <ac:picMk id="7" creationId="{C6217BD9-063D-1CA0-3580-6D2669413C9B}"/>
          </ac:picMkLst>
        </pc:picChg>
        <pc:picChg chg="del">
          <ac:chgData name="Gleason, Jennifer" userId="b38cf4e4-1a84-4faf-beed-bd36b589b1e1" providerId="ADAL" clId="{D3CA4F04-1727-40EB-AD07-CB8FCF49A079}" dt="2023-12-04T16:17:40.768" v="418" actId="478"/>
          <ac:picMkLst>
            <pc:docMk/>
            <pc:sldMk cId="1155367975" sldId="2029"/>
            <ac:picMk id="9" creationId="{53F943D1-6A70-768A-05D6-C777A01A31E4}"/>
          </ac:picMkLst>
        </pc:picChg>
        <pc:picChg chg="add del mod">
          <ac:chgData name="Gleason, Jennifer" userId="b38cf4e4-1a84-4faf-beed-bd36b589b1e1" providerId="ADAL" clId="{D3CA4F04-1727-40EB-AD07-CB8FCF49A079}" dt="2023-12-04T16:35:11.059" v="439" actId="478"/>
          <ac:picMkLst>
            <pc:docMk/>
            <pc:sldMk cId="1155367975" sldId="2029"/>
            <ac:picMk id="11" creationId="{A6DA7694-D929-2876-16EA-F59647665C95}"/>
          </ac:picMkLst>
        </pc:picChg>
        <pc:picChg chg="add del mod">
          <ac:chgData name="Gleason, Jennifer" userId="b38cf4e4-1a84-4faf-beed-bd36b589b1e1" providerId="ADAL" clId="{D3CA4F04-1727-40EB-AD07-CB8FCF49A079}" dt="2023-12-04T16:38:04.451" v="473" actId="478"/>
          <ac:picMkLst>
            <pc:docMk/>
            <pc:sldMk cId="1155367975" sldId="2029"/>
            <ac:picMk id="13" creationId="{2A26C4C6-6FB9-F409-CB29-F23B6D76DB03}"/>
          </ac:picMkLst>
        </pc:picChg>
        <pc:picChg chg="add del mod">
          <ac:chgData name="Gleason, Jennifer" userId="b38cf4e4-1a84-4faf-beed-bd36b589b1e1" providerId="ADAL" clId="{D3CA4F04-1727-40EB-AD07-CB8FCF49A079}" dt="2023-12-04T16:38:42.141" v="476" actId="478"/>
          <ac:picMkLst>
            <pc:docMk/>
            <pc:sldMk cId="1155367975" sldId="2029"/>
            <ac:picMk id="15" creationId="{DC41766B-3076-023A-C638-E37C62150F23}"/>
          </ac:picMkLst>
        </pc:picChg>
        <pc:picChg chg="add mod">
          <ac:chgData name="Gleason, Jennifer" userId="b38cf4e4-1a84-4faf-beed-bd36b589b1e1" providerId="ADAL" clId="{D3CA4F04-1727-40EB-AD07-CB8FCF49A079}" dt="2023-12-04T16:39:16.820" v="478" actId="1076"/>
          <ac:picMkLst>
            <pc:docMk/>
            <pc:sldMk cId="1155367975" sldId="2029"/>
            <ac:picMk id="17" creationId="{6218777E-3CF2-7813-325E-A85F01D2F7B4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3199194484" sldId="2030"/>
        </pc:sldMkLst>
      </pc:sldChg>
      <pc:sldChg chg="addSp delSp modSp add mod modAnim">
        <pc:chgData name="Gleason, Jennifer" userId="b38cf4e4-1a84-4faf-beed-bd36b589b1e1" providerId="ADAL" clId="{D3CA4F04-1727-40EB-AD07-CB8FCF49A079}" dt="2023-12-04T16:51:22.069" v="770" actId="6549"/>
        <pc:sldMkLst>
          <pc:docMk/>
          <pc:sldMk cId="3656940918" sldId="2030"/>
        </pc:sldMkLst>
        <pc:spChg chg="mod">
          <ac:chgData name="Gleason, Jennifer" userId="b38cf4e4-1a84-4faf-beed-bd36b589b1e1" providerId="ADAL" clId="{D3CA4F04-1727-40EB-AD07-CB8FCF49A079}" dt="2023-12-04T16:51:22.069" v="770" actId="6549"/>
          <ac:spMkLst>
            <pc:docMk/>
            <pc:sldMk cId="3656940918" sldId="2030"/>
            <ac:spMk id="3" creationId="{EC34BF69-004E-49CD-85CC-B5E7039C43D1}"/>
          </ac:spMkLst>
        </pc:spChg>
        <pc:spChg chg="add mod">
          <ac:chgData name="Gleason, Jennifer" userId="b38cf4e4-1a84-4faf-beed-bd36b589b1e1" providerId="ADAL" clId="{D3CA4F04-1727-40EB-AD07-CB8FCF49A079}" dt="2023-12-04T16:37:01.323" v="471" actId="1076"/>
          <ac:spMkLst>
            <pc:docMk/>
            <pc:sldMk cId="3656940918" sldId="2030"/>
            <ac:spMk id="5" creationId="{4DC6497E-B28E-02DC-309C-4B48BC8F23E4}"/>
          </ac:spMkLst>
        </pc:spChg>
        <pc:spChg chg="add mod">
          <ac:chgData name="Gleason, Jennifer" userId="b38cf4e4-1a84-4faf-beed-bd36b589b1e1" providerId="ADAL" clId="{D3CA4F04-1727-40EB-AD07-CB8FCF49A079}" dt="2023-12-04T16:37:01.323" v="471" actId="1076"/>
          <ac:spMkLst>
            <pc:docMk/>
            <pc:sldMk cId="3656940918" sldId="2030"/>
            <ac:spMk id="6" creationId="{3EAA146C-FCC4-0EF7-F290-901B797E9261}"/>
          </ac:spMkLst>
        </pc:spChg>
        <pc:picChg chg="add mod">
          <ac:chgData name="Gleason, Jennifer" userId="b38cf4e4-1a84-4faf-beed-bd36b589b1e1" providerId="ADAL" clId="{D3CA4F04-1727-40EB-AD07-CB8FCF49A079}" dt="2023-12-04T16:31:09.032" v="434" actId="1076"/>
          <ac:picMkLst>
            <pc:docMk/>
            <pc:sldMk cId="3656940918" sldId="2030"/>
            <ac:picMk id="4" creationId="{67187E9D-97D6-3156-1E2B-2BD327F74E36}"/>
          </ac:picMkLst>
        </pc:picChg>
        <pc:picChg chg="del">
          <ac:chgData name="Gleason, Jennifer" userId="b38cf4e4-1a84-4faf-beed-bd36b589b1e1" providerId="ADAL" clId="{D3CA4F04-1727-40EB-AD07-CB8FCF49A079}" dt="2023-12-04T16:24:08.399" v="427" actId="478"/>
          <ac:picMkLst>
            <pc:docMk/>
            <pc:sldMk cId="3656940918" sldId="2030"/>
            <ac:picMk id="7" creationId="{C6217BD9-063D-1CA0-3580-6D2669413C9B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505491008" sldId="2031"/>
        </pc:sldMkLst>
      </pc:sldChg>
      <pc:sldChg chg="addSp delSp modSp add mod delAnim modAnim">
        <pc:chgData name="Gleason, Jennifer" userId="b38cf4e4-1a84-4faf-beed-bd36b589b1e1" providerId="ADAL" clId="{D3CA4F04-1727-40EB-AD07-CB8FCF49A079}" dt="2023-12-04T18:08:55.540" v="807" actId="20577"/>
        <pc:sldMkLst>
          <pc:docMk/>
          <pc:sldMk cId="3427802434" sldId="2031"/>
        </pc:sldMkLst>
        <pc:spChg chg="add mod">
          <ac:chgData name="Gleason, Jennifer" userId="b38cf4e4-1a84-4faf-beed-bd36b589b1e1" providerId="ADAL" clId="{D3CA4F04-1727-40EB-AD07-CB8FCF49A079}" dt="2023-12-04T16:51:42.294" v="773" actId="1076"/>
          <ac:spMkLst>
            <pc:docMk/>
            <pc:sldMk cId="3427802434" sldId="2031"/>
            <ac:spMk id="2" creationId="{05A8EFA2-F56D-BD0E-41A8-8315CA04CA0A}"/>
          </ac:spMkLst>
        </pc:spChg>
        <pc:spChg chg="mod">
          <ac:chgData name="Gleason, Jennifer" userId="b38cf4e4-1a84-4faf-beed-bd36b589b1e1" providerId="ADAL" clId="{D3CA4F04-1727-40EB-AD07-CB8FCF49A079}" dt="2023-12-04T16:51:34.094" v="772" actId="14100"/>
          <ac:spMkLst>
            <pc:docMk/>
            <pc:sldMk cId="3427802434" sldId="2031"/>
            <ac:spMk id="3" creationId="{EC34BF69-004E-49CD-85CC-B5E7039C43D1}"/>
          </ac:spMkLst>
        </pc:spChg>
        <pc:spChg chg="del">
          <ac:chgData name="Gleason, Jennifer" userId="b38cf4e4-1a84-4faf-beed-bd36b589b1e1" providerId="ADAL" clId="{D3CA4F04-1727-40EB-AD07-CB8FCF49A079}" dt="2023-12-04T16:44:28.449" v="480" actId="478"/>
          <ac:spMkLst>
            <pc:docMk/>
            <pc:sldMk cId="3427802434" sldId="2031"/>
            <ac:spMk id="5" creationId="{4DC6497E-B28E-02DC-309C-4B48BC8F23E4}"/>
          </ac:spMkLst>
        </pc:spChg>
        <pc:spChg chg="del">
          <ac:chgData name="Gleason, Jennifer" userId="b38cf4e4-1a84-4faf-beed-bd36b589b1e1" providerId="ADAL" clId="{D3CA4F04-1727-40EB-AD07-CB8FCF49A079}" dt="2023-12-04T16:44:28.449" v="480" actId="478"/>
          <ac:spMkLst>
            <pc:docMk/>
            <pc:sldMk cId="3427802434" sldId="2031"/>
            <ac:spMk id="6" creationId="{3EAA146C-FCC4-0EF7-F290-901B797E9261}"/>
          </ac:spMkLst>
        </pc:spChg>
        <pc:spChg chg="add mod">
          <ac:chgData name="Gleason, Jennifer" userId="b38cf4e4-1a84-4faf-beed-bd36b589b1e1" providerId="ADAL" clId="{D3CA4F04-1727-40EB-AD07-CB8FCF49A079}" dt="2023-12-04T16:51:42.294" v="773" actId="1076"/>
          <ac:spMkLst>
            <pc:docMk/>
            <pc:sldMk cId="3427802434" sldId="2031"/>
            <ac:spMk id="7" creationId="{5401E67D-C9A7-9498-3E19-F0679986121D}"/>
          </ac:spMkLst>
        </pc:spChg>
        <pc:spChg chg="add mod">
          <ac:chgData name="Gleason, Jennifer" userId="b38cf4e4-1a84-4faf-beed-bd36b589b1e1" providerId="ADAL" clId="{D3CA4F04-1727-40EB-AD07-CB8FCF49A079}" dt="2023-12-04T16:51:42.294" v="773" actId="1076"/>
          <ac:spMkLst>
            <pc:docMk/>
            <pc:sldMk cId="3427802434" sldId="2031"/>
            <ac:spMk id="8" creationId="{38B59A5B-63C5-AAFC-8193-56DE79706854}"/>
          </ac:spMkLst>
        </pc:spChg>
        <pc:spChg chg="add mod">
          <ac:chgData name="Gleason, Jennifer" userId="b38cf4e4-1a84-4faf-beed-bd36b589b1e1" providerId="ADAL" clId="{D3CA4F04-1727-40EB-AD07-CB8FCF49A079}" dt="2023-12-04T18:08:55.540" v="807" actId="20577"/>
          <ac:spMkLst>
            <pc:docMk/>
            <pc:sldMk cId="3427802434" sldId="2031"/>
            <ac:spMk id="9" creationId="{941AAC6F-99DE-2772-B47E-0391918ED4A1}"/>
          </ac:spMkLst>
        </pc:spChg>
        <pc:picChg chg="del">
          <ac:chgData name="Gleason, Jennifer" userId="b38cf4e4-1a84-4faf-beed-bd36b589b1e1" providerId="ADAL" clId="{D3CA4F04-1727-40EB-AD07-CB8FCF49A079}" dt="2023-12-04T16:44:28.449" v="480" actId="478"/>
          <ac:picMkLst>
            <pc:docMk/>
            <pc:sldMk cId="3427802434" sldId="2031"/>
            <ac:picMk id="4" creationId="{67187E9D-97D6-3156-1E2B-2BD327F74E36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1969776127" sldId="2032"/>
        </pc:sldMkLst>
      </pc:sldChg>
      <pc:sldChg chg="delSp add del mod delAnim">
        <pc:chgData name="Gleason, Jennifer" userId="b38cf4e4-1a84-4faf-beed-bd36b589b1e1" providerId="ADAL" clId="{D3CA4F04-1727-40EB-AD07-CB8FCF49A079}" dt="2023-12-04T18:12:32.090" v="820" actId="47"/>
        <pc:sldMkLst>
          <pc:docMk/>
          <pc:sldMk cId="3700344378" sldId="2032"/>
        </pc:sldMkLst>
        <pc:spChg chg="del">
          <ac:chgData name="Gleason, Jennifer" userId="b38cf4e4-1a84-4faf-beed-bd36b589b1e1" providerId="ADAL" clId="{D3CA4F04-1727-40EB-AD07-CB8FCF49A079}" dt="2023-12-04T16:57:04.244" v="779" actId="478"/>
          <ac:spMkLst>
            <pc:docMk/>
            <pc:sldMk cId="3700344378" sldId="2032"/>
            <ac:spMk id="2" creationId="{05A8EFA2-F56D-BD0E-41A8-8315CA04CA0A}"/>
          </ac:spMkLst>
        </pc:spChg>
        <pc:spChg chg="del">
          <ac:chgData name="Gleason, Jennifer" userId="b38cf4e4-1a84-4faf-beed-bd36b589b1e1" providerId="ADAL" clId="{D3CA4F04-1727-40EB-AD07-CB8FCF49A079}" dt="2023-12-04T16:57:04.244" v="779" actId="478"/>
          <ac:spMkLst>
            <pc:docMk/>
            <pc:sldMk cId="3700344378" sldId="2032"/>
            <ac:spMk id="7" creationId="{5401E67D-C9A7-9498-3E19-F0679986121D}"/>
          </ac:spMkLst>
        </pc:spChg>
        <pc:spChg chg="del">
          <ac:chgData name="Gleason, Jennifer" userId="b38cf4e4-1a84-4faf-beed-bd36b589b1e1" providerId="ADAL" clId="{D3CA4F04-1727-40EB-AD07-CB8FCF49A079}" dt="2023-12-04T16:57:04.244" v="779" actId="478"/>
          <ac:spMkLst>
            <pc:docMk/>
            <pc:sldMk cId="3700344378" sldId="2032"/>
            <ac:spMk id="8" creationId="{38B59A5B-63C5-AAFC-8193-56DE79706854}"/>
          </ac:spMkLst>
        </pc:spChg>
        <pc:spChg chg="del">
          <ac:chgData name="Gleason, Jennifer" userId="b38cf4e4-1a84-4faf-beed-bd36b589b1e1" providerId="ADAL" clId="{D3CA4F04-1727-40EB-AD07-CB8FCF49A079}" dt="2023-12-04T16:57:04.244" v="779" actId="478"/>
          <ac:spMkLst>
            <pc:docMk/>
            <pc:sldMk cId="3700344378" sldId="2032"/>
            <ac:spMk id="9" creationId="{941AAC6F-99DE-2772-B47E-0391918ED4A1}"/>
          </ac:spMkLst>
        </pc:spChg>
      </pc:sldChg>
      <pc:sldChg chg="addSp delSp modSp add mod ord">
        <pc:chgData name="Gleason, Jennifer" userId="b38cf4e4-1a84-4faf-beed-bd36b589b1e1" providerId="ADAL" clId="{D3CA4F04-1727-40EB-AD07-CB8FCF49A079}" dt="2023-12-04T18:09:23.983" v="810"/>
        <pc:sldMkLst>
          <pc:docMk/>
          <pc:sldMk cId="1217206997" sldId="2033"/>
        </pc:sldMkLst>
        <pc:spChg chg="ord">
          <ac:chgData name="Gleason, Jennifer" userId="b38cf4e4-1a84-4faf-beed-bd36b589b1e1" providerId="ADAL" clId="{D3CA4F04-1727-40EB-AD07-CB8FCF49A079}" dt="2023-12-04T18:08:04.430" v="793" actId="170"/>
          <ac:spMkLst>
            <pc:docMk/>
            <pc:sldMk cId="1217206997" sldId="2033"/>
            <ac:spMk id="5" creationId="{4DC6497E-B28E-02DC-309C-4B48BC8F23E4}"/>
          </ac:spMkLst>
        </pc:spChg>
        <pc:picChg chg="del">
          <ac:chgData name="Gleason, Jennifer" userId="b38cf4e4-1a84-4faf-beed-bd36b589b1e1" providerId="ADAL" clId="{D3CA4F04-1727-40EB-AD07-CB8FCF49A079}" dt="2023-12-04T18:07:31.735" v="787" actId="478"/>
          <ac:picMkLst>
            <pc:docMk/>
            <pc:sldMk cId="1217206997" sldId="2033"/>
            <ac:picMk id="4" creationId="{67187E9D-97D6-3156-1E2B-2BD327F74E36}"/>
          </ac:picMkLst>
        </pc:picChg>
        <pc:picChg chg="add mod">
          <ac:chgData name="Gleason, Jennifer" userId="b38cf4e4-1a84-4faf-beed-bd36b589b1e1" providerId="ADAL" clId="{D3CA4F04-1727-40EB-AD07-CB8FCF49A079}" dt="2023-12-04T18:08:09.421" v="794" actId="1076"/>
          <ac:picMkLst>
            <pc:docMk/>
            <pc:sldMk cId="1217206997" sldId="2033"/>
            <ac:picMk id="7" creationId="{054C14E2-BA65-6343-BEED-BC131DD4610D}"/>
          </ac:picMkLst>
        </pc:picChg>
      </pc:sldChg>
      <pc:sldChg chg="modSp add del mod">
        <pc:chgData name="Gleason, Jennifer" userId="b38cf4e4-1a84-4faf-beed-bd36b589b1e1" providerId="ADAL" clId="{D3CA4F04-1727-40EB-AD07-CB8FCF49A079}" dt="2023-12-04T14:46:26.785" v="157"/>
        <pc:sldMkLst>
          <pc:docMk/>
          <pc:sldMk cId="1305411520" sldId="2033"/>
        </pc:sldMkLst>
        <pc:spChg chg="mod">
          <ac:chgData name="Gleason, Jennifer" userId="b38cf4e4-1a84-4faf-beed-bd36b589b1e1" providerId="ADAL" clId="{D3CA4F04-1727-40EB-AD07-CB8FCF49A079}" dt="2023-12-04T14:46:26.785" v="157"/>
          <ac:spMkLst>
            <pc:docMk/>
            <pc:sldMk cId="1305411520" sldId="2033"/>
            <ac:spMk id="2" creationId="{53512F52-AA24-4311-B259-BE2D2A2225D3}"/>
          </ac:spMkLst>
        </pc:sp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3910937807" sldId="2034"/>
        </pc:sldMkLst>
      </pc:sldChg>
      <pc:sldChg chg="delSp modSp add del mod modAnim">
        <pc:chgData name="Gleason, Jennifer" userId="b38cf4e4-1a84-4faf-beed-bd36b589b1e1" providerId="ADAL" clId="{D3CA4F04-1727-40EB-AD07-CB8FCF49A079}" dt="2023-12-04T18:45:44.053" v="830" actId="2696"/>
        <pc:sldMkLst>
          <pc:docMk/>
          <pc:sldMk cId="4012361191" sldId="2034"/>
        </pc:sldMkLst>
        <pc:spChg chg="del mod">
          <ac:chgData name="Gleason, Jennifer" userId="b38cf4e4-1a84-4faf-beed-bd36b589b1e1" providerId="ADAL" clId="{D3CA4F04-1727-40EB-AD07-CB8FCF49A079}" dt="2023-12-04T18:11:45.756" v="819" actId="478"/>
          <ac:spMkLst>
            <pc:docMk/>
            <pc:sldMk cId="4012361191" sldId="2034"/>
            <ac:spMk id="3" creationId="{EC34BF69-004E-49CD-85CC-B5E7039C43D1}"/>
          </ac:spMkLst>
        </pc:spChg>
        <pc:spChg chg="mod">
          <ac:chgData name="Gleason, Jennifer" userId="b38cf4e4-1a84-4faf-beed-bd36b589b1e1" providerId="ADAL" clId="{D3CA4F04-1727-40EB-AD07-CB8FCF49A079}" dt="2023-12-04T18:09:57.372" v="816" actId="13926"/>
          <ac:spMkLst>
            <pc:docMk/>
            <pc:sldMk cId="4012361191" sldId="2034"/>
            <ac:spMk id="7" creationId="{5401E67D-C9A7-9498-3E19-F0679986121D}"/>
          </ac:spMkLst>
        </pc:spChg>
        <pc:spChg chg="mod">
          <ac:chgData name="Gleason, Jennifer" userId="b38cf4e4-1a84-4faf-beed-bd36b589b1e1" providerId="ADAL" clId="{D3CA4F04-1727-40EB-AD07-CB8FCF49A079}" dt="2023-12-04T18:10:02.384" v="817" actId="13926"/>
          <ac:spMkLst>
            <pc:docMk/>
            <pc:sldMk cId="4012361191" sldId="2034"/>
            <ac:spMk id="9" creationId="{941AAC6F-99DE-2772-B47E-0391918ED4A1}"/>
          </ac:spMkLst>
        </pc:spChg>
      </pc:sldChg>
      <pc:sldChg chg="addSp delSp modSp add mod ord">
        <pc:chgData name="Gleason, Jennifer" userId="b38cf4e4-1a84-4faf-beed-bd36b589b1e1" providerId="ADAL" clId="{D3CA4F04-1727-40EB-AD07-CB8FCF49A079}" dt="2023-12-04T18:14:02.747" v="829" actId="1076"/>
        <pc:sldMkLst>
          <pc:docMk/>
          <pc:sldMk cId="1049905445" sldId="2035"/>
        </pc:sldMkLst>
        <pc:picChg chg="add mod">
          <ac:chgData name="Gleason, Jennifer" userId="b38cf4e4-1a84-4faf-beed-bd36b589b1e1" providerId="ADAL" clId="{D3CA4F04-1727-40EB-AD07-CB8FCF49A079}" dt="2023-12-04T18:14:02.747" v="829" actId="1076"/>
          <ac:picMkLst>
            <pc:docMk/>
            <pc:sldMk cId="1049905445" sldId="2035"/>
            <ac:picMk id="4" creationId="{C27139A4-1066-7513-DDB6-654EF5FCD039}"/>
          </ac:picMkLst>
        </pc:picChg>
        <pc:picChg chg="del">
          <ac:chgData name="Gleason, Jennifer" userId="b38cf4e4-1a84-4faf-beed-bd36b589b1e1" providerId="ADAL" clId="{D3CA4F04-1727-40EB-AD07-CB8FCF49A079}" dt="2023-12-04T18:12:55.547" v="826" actId="478"/>
          <ac:picMkLst>
            <pc:docMk/>
            <pc:sldMk cId="1049905445" sldId="2035"/>
            <ac:picMk id="17" creationId="{6218777E-3CF2-7813-325E-A85F01D2F7B4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2901831014" sldId="2035"/>
        </pc:sldMkLst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2457645570" sldId="2036"/>
        </pc:sldMkLst>
      </pc:sldChg>
      <pc:sldChg chg="addSp delSp modSp add mod ord delAnim">
        <pc:chgData name="Gleason, Jennifer" userId="b38cf4e4-1a84-4faf-beed-bd36b589b1e1" providerId="ADAL" clId="{D3CA4F04-1727-40EB-AD07-CB8FCF49A079}" dt="2023-12-04T20:26:06.645" v="1644"/>
        <pc:sldMkLst>
          <pc:docMk/>
          <pc:sldMk cId="2731246285" sldId="2036"/>
        </pc:sldMkLst>
        <pc:spChg chg="add mod">
          <ac:chgData name="Gleason, Jennifer" userId="b38cf4e4-1a84-4faf-beed-bd36b589b1e1" providerId="ADAL" clId="{D3CA4F04-1727-40EB-AD07-CB8FCF49A079}" dt="2023-12-04T20:25:45.298" v="1640" actId="1076"/>
          <ac:spMkLst>
            <pc:docMk/>
            <pc:sldMk cId="2731246285" sldId="2036"/>
            <ac:spMk id="2" creationId="{70DC5330-C15C-B5AA-C450-703C8321FCC4}"/>
          </ac:spMkLst>
        </pc:spChg>
        <pc:spChg chg="mod">
          <ac:chgData name="Gleason, Jennifer" userId="b38cf4e4-1a84-4faf-beed-bd36b589b1e1" providerId="ADAL" clId="{D3CA4F04-1727-40EB-AD07-CB8FCF49A079}" dt="2023-12-04T20:25:15.154" v="1577" actId="20577"/>
          <ac:spMkLst>
            <pc:docMk/>
            <pc:sldMk cId="2731246285" sldId="2036"/>
            <ac:spMk id="3" creationId="{EC34BF69-004E-49CD-85CC-B5E7039C43D1}"/>
          </ac:spMkLst>
        </pc:spChg>
        <pc:spChg chg="del">
          <ac:chgData name="Gleason, Jennifer" userId="b38cf4e4-1a84-4faf-beed-bd36b589b1e1" providerId="ADAL" clId="{D3CA4F04-1727-40EB-AD07-CB8FCF49A079}" dt="2023-12-04T18:59:06.812" v="843" actId="478"/>
          <ac:spMkLst>
            <pc:docMk/>
            <pc:sldMk cId="2731246285" sldId="2036"/>
            <ac:spMk id="5" creationId="{4DC6497E-B28E-02DC-309C-4B48BC8F23E4}"/>
          </ac:spMkLst>
        </pc:spChg>
        <pc:spChg chg="del">
          <ac:chgData name="Gleason, Jennifer" userId="b38cf4e4-1a84-4faf-beed-bd36b589b1e1" providerId="ADAL" clId="{D3CA4F04-1727-40EB-AD07-CB8FCF49A079}" dt="2023-12-04T18:59:09.067" v="844" actId="478"/>
          <ac:spMkLst>
            <pc:docMk/>
            <pc:sldMk cId="2731246285" sldId="2036"/>
            <ac:spMk id="6" creationId="{3EAA146C-FCC4-0EF7-F290-901B797E9261}"/>
          </ac:spMkLst>
        </pc:spChg>
        <pc:picChg chg="del">
          <ac:chgData name="Gleason, Jennifer" userId="b38cf4e4-1a84-4faf-beed-bd36b589b1e1" providerId="ADAL" clId="{D3CA4F04-1727-40EB-AD07-CB8FCF49A079}" dt="2023-12-04T18:59:05.448" v="842" actId="478"/>
          <ac:picMkLst>
            <pc:docMk/>
            <pc:sldMk cId="2731246285" sldId="2036"/>
            <ac:picMk id="7" creationId="{054C14E2-BA65-6343-BEED-BC131DD4610D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2404123863" sldId="2037"/>
        </pc:sldMkLst>
      </pc:sldChg>
      <pc:sldChg chg="addSp delSp modSp add del mod">
        <pc:chgData name="Gleason, Jennifer" userId="b38cf4e4-1a84-4faf-beed-bd36b589b1e1" providerId="ADAL" clId="{D3CA4F04-1727-40EB-AD07-CB8FCF49A079}" dt="2023-12-04T19:08:31.244" v="1197" actId="2696"/>
        <pc:sldMkLst>
          <pc:docMk/>
          <pc:sldMk cId="2884428348" sldId="2037"/>
        </pc:sldMkLst>
        <pc:spChg chg="del">
          <ac:chgData name="Gleason, Jennifer" userId="b38cf4e4-1a84-4faf-beed-bd36b589b1e1" providerId="ADAL" clId="{D3CA4F04-1727-40EB-AD07-CB8FCF49A079}" dt="2023-12-04T19:02:36.329" v="1132" actId="478"/>
          <ac:spMkLst>
            <pc:docMk/>
            <pc:sldMk cId="2884428348" sldId="2037"/>
            <ac:spMk id="2" creationId="{70DC5330-C15C-B5AA-C450-703C8321FCC4}"/>
          </ac:spMkLst>
        </pc:spChg>
        <pc:spChg chg="add mod">
          <ac:chgData name="Gleason, Jennifer" userId="b38cf4e4-1a84-4faf-beed-bd36b589b1e1" providerId="ADAL" clId="{D3CA4F04-1727-40EB-AD07-CB8FCF49A079}" dt="2023-12-04T19:04:04.160" v="1188" actId="1076"/>
          <ac:spMkLst>
            <pc:docMk/>
            <pc:sldMk cId="2884428348" sldId="2037"/>
            <ac:spMk id="6" creationId="{0933B13D-5734-7208-1091-327F8C85CCE4}"/>
          </ac:spMkLst>
        </pc:spChg>
        <pc:picChg chg="add del mod">
          <ac:chgData name="Gleason, Jennifer" userId="b38cf4e4-1a84-4faf-beed-bd36b589b1e1" providerId="ADAL" clId="{D3CA4F04-1727-40EB-AD07-CB8FCF49A079}" dt="2023-12-04T19:04:57.201" v="1189" actId="478"/>
          <ac:picMkLst>
            <pc:docMk/>
            <pc:sldMk cId="2884428348" sldId="2037"/>
            <ac:picMk id="5" creationId="{B31B6FEC-16F6-AC43-2969-3317F5EC0EF7}"/>
          </ac:picMkLst>
        </pc:picChg>
        <pc:picChg chg="add mod">
          <ac:chgData name="Gleason, Jennifer" userId="b38cf4e4-1a84-4faf-beed-bd36b589b1e1" providerId="ADAL" clId="{D3CA4F04-1727-40EB-AD07-CB8FCF49A079}" dt="2023-12-04T19:06:06.561" v="1192" actId="1076"/>
          <ac:picMkLst>
            <pc:docMk/>
            <pc:sldMk cId="2884428348" sldId="2037"/>
            <ac:picMk id="8" creationId="{68D21A09-E8E7-B2A1-8424-C9E15714EA1B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1227457170" sldId="2038"/>
        </pc:sldMkLst>
      </pc:sldChg>
      <pc:sldChg chg="modSp add mod">
        <pc:chgData name="Gleason, Jennifer" userId="b38cf4e4-1a84-4faf-beed-bd36b589b1e1" providerId="ADAL" clId="{D3CA4F04-1727-40EB-AD07-CB8FCF49A079}" dt="2023-12-04T19:08:09.681" v="1196" actId="1076"/>
        <pc:sldMkLst>
          <pc:docMk/>
          <pc:sldMk cId="1890666859" sldId="2038"/>
        </pc:sldMkLst>
        <pc:spChg chg="mod">
          <ac:chgData name="Gleason, Jennifer" userId="b38cf4e4-1a84-4faf-beed-bd36b589b1e1" providerId="ADAL" clId="{D3CA4F04-1727-40EB-AD07-CB8FCF49A079}" dt="2023-12-04T19:08:06.592" v="1195" actId="1076"/>
          <ac:spMkLst>
            <pc:docMk/>
            <pc:sldMk cId="1890666859" sldId="2038"/>
            <ac:spMk id="3" creationId="{EC34BF69-004E-49CD-85CC-B5E7039C43D1}"/>
          </ac:spMkLst>
        </pc:spChg>
        <pc:picChg chg="mod">
          <ac:chgData name="Gleason, Jennifer" userId="b38cf4e4-1a84-4faf-beed-bd36b589b1e1" providerId="ADAL" clId="{D3CA4F04-1727-40EB-AD07-CB8FCF49A079}" dt="2023-12-04T19:08:09.681" v="1196" actId="1076"/>
          <ac:picMkLst>
            <pc:docMk/>
            <pc:sldMk cId="1890666859" sldId="2038"/>
            <ac:picMk id="8" creationId="{68D21A09-E8E7-B2A1-8424-C9E15714EA1B}"/>
          </ac:picMkLst>
        </pc:picChg>
      </pc:sldChg>
      <pc:sldChg chg="modSp add mod">
        <pc:chgData name="Gleason, Jennifer" userId="b38cf4e4-1a84-4faf-beed-bd36b589b1e1" providerId="ADAL" clId="{D3CA4F04-1727-40EB-AD07-CB8FCF49A079}" dt="2023-12-04T19:09:11.289" v="1287" actId="1076"/>
        <pc:sldMkLst>
          <pc:docMk/>
          <pc:sldMk cId="1298147625" sldId="2039"/>
        </pc:sldMkLst>
        <pc:spChg chg="mod">
          <ac:chgData name="Gleason, Jennifer" userId="b38cf4e4-1a84-4faf-beed-bd36b589b1e1" providerId="ADAL" clId="{D3CA4F04-1727-40EB-AD07-CB8FCF49A079}" dt="2023-12-04T19:09:11.289" v="1287" actId="1076"/>
          <ac:spMkLst>
            <pc:docMk/>
            <pc:sldMk cId="1298147625" sldId="2039"/>
            <ac:spMk id="6" creationId="{0933B13D-5734-7208-1091-327F8C85CCE4}"/>
          </ac:spMkLst>
        </pc:sp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2966396045" sldId="2039"/>
        </pc:sldMkLst>
      </pc:sldChg>
      <pc:sldChg chg="addSp delSp modSp add mod delAnim">
        <pc:chgData name="Gleason, Jennifer" userId="b38cf4e4-1a84-4faf-beed-bd36b589b1e1" providerId="ADAL" clId="{D3CA4F04-1727-40EB-AD07-CB8FCF49A079}" dt="2023-12-04T20:24:20.465" v="1572" actId="1076"/>
        <pc:sldMkLst>
          <pc:docMk/>
          <pc:sldMk cId="1792654775" sldId="2040"/>
        </pc:sldMkLst>
        <pc:spChg chg="del">
          <ac:chgData name="Gleason, Jennifer" userId="b38cf4e4-1a84-4faf-beed-bd36b589b1e1" providerId="ADAL" clId="{D3CA4F04-1727-40EB-AD07-CB8FCF49A079}" dt="2023-12-04T20:15:26.921" v="1355" actId="478"/>
          <ac:spMkLst>
            <pc:docMk/>
            <pc:sldMk cId="1792654775" sldId="2040"/>
            <ac:spMk id="5" creationId="{4DC6497E-B28E-02DC-309C-4B48BC8F23E4}"/>
          </ac:spMkLst>
        </pc:spChg>
        <pc:spChg chg="del mod">
          <ac:chgData name="Gleason, Jennifer" userId="b38cf4e4-1a84-4faf-beed-bd36b589b1e1" providerId="ADAL" clId="{D3CA4F04-1727-40EB-AD07-CB8FCF49A079}" dt="2023-12-04T20:15:30.442" v="1357" actId="478"/>
          <ac:spMkLst>
            <pc:docMk/>
            <pc:sldMk cId="1792654775" sldId="2040"/>
            <ac:spMk id="6" creationId="{3EAA146C-FCC4-0EF7-F290-901B797E9261}"/>
          </ac:spMkLst>
        </pc:spChg>
        <pc:spChg chg="add mod">
          <ac:chgData name="Gleason, Jennifer" userId="b38cf4e4-1a84-4faf-beed-bd36b589b1e1" providerId="ADAL" clId="{D3CA4F04-1727-40EB-AD07-CB8FCF49A079}" dt="2023-12-04T20:16:49.254" v="1378" actId="1076"/>
          <ac:spMkLst>
            <pc:docMk/>
            <pc:sldMk cId="1792654775" sldId="2040"/>
            <ac:spMk id="8" creationId="{0EACAD8E-6C8D-07EB-731A-EB72161519F3}"/>
          </ac:spMkLst>
        </pc:spChg>
        <pc:spChg chg="add mod">
          <ac:chgData name="Gleason, Jennifer" userId="b38cf4e4-1a84-4faf-beed-bd36b589b1e1" providerId="ADAL" clId="{D3CA4F04-1727-40EB-AD07-CB8FCF49A079}" dt="2023-12-04T20:16:42.058" v="1376" actId="122"/>
          <ac:spMkLst>
            <pc:docMk/>
            <pc:sldMk cId="1792654775" sldId="2040"/>
            <ac:spMk id="9" creationId="{BA63A55C-B957-9AA6-FE58-698D65A87541}"/>
          </ac:spMkLst>
        </pc:spChg>
        <pc:spChg chg="add mod">
          <ac:chgData name="Gleason, Jennifer" userId="b38cf4e4-1a84-4faf-beed-bd36b589b1e1" providerId="ADAL" clId="{D3CA4F04-1727-40EB-AD07-CB8FCF49A079}" dt="2023-12-04T20:18:09.663" v="1387" actId="1076"/>
          <ac:spMkLst>
            <pc:docMk/>
            <pc:sldMk cId="1792654775" sldId="2040"/>
            <ac:spMk id="10" creationId="{EFDC6E56-B4F5-72EA-0005-1F641B164C1B}"/>
          </ac:spMkLst>
        </pc:spChg>
        <pc:spChg chg="add mod">
          <ac:chgData name="Gleason, Jennifer" userId="b38cf4e4-1a84-4faf-beed-bd36b589b1e1" providerId="ADAL" clId="{D3CA4F04-1727-40EB-AD07-CB8FCF49A079}" dt="2023-12-04T20:18:46.639" v="1482" actId="1076"/>
          <ac:spMkLst>
            <pc:docMk/>
            <pc:sldMk cId="1792654775" sldId="2040"/>
            <ac:spMk id="11" creationId="{F4817A4F-F6E2-53A8-D731-CDD1B3B83B12}"/>
          </ac:spMkLst>
        </pc:spChg>
        <pc:spChg chg="add mod">
          <ac:chgData name="Gleason, Jennifer" userId="b38cf4e4-1a84-4faf-beed-bd36b589b1e1" providerId="ADAL" clId="{D3CA4F04-1727-40EB-AD07-CB8FCF49A079}" dt="2023-12-04T20:24:08.336" v="1569" actId="1076"/>
          <ac:spMkLst>
            <pc:docMk/>
            <pc:sldMk cId="1792654775" sldId="2040"/>
            <ac:spMk id="14" creationId="{BE063701-79D2-C1E6-4B66-CCFA95D399DC}"/>
          </ac:spMkLst>
        </pc:spChg>
        <pc:spChg chg="add del mod">
          <ac:chgData name="Gleason, Jennifer" userId="b38cf4e4-1a84-4faf-beed-bd36b589b1e1" providerId="ADAL" clId="{D3CA4F04-1727-40EB-AD07-CB8FCF49A079}" dt="2023-12-04T20:22:30.682" v="1505"/>
          <ac:spMkLst>
            <pc:docMk/>
            <pc:sldMk cId="1792654775" sldId="2040"/>
            <ac:spMk id="15" creationId="{1A3E5509-AFCE-B795-CD2E-D0EDC7B3A3BA}"/>
          </ac:spMkLst>
        </pc:spChg>
        <pc:spChg chg="add mod">
          <ac:chgData name="Gleason, Jennifer" userId="b38cf4e4-1a84-4faf-beed-bd36b589b1e1" providerId="ADAL" clId="{D3CA4F04-1727-40EB-AD07-CB8FCF49A079}" dt="2023-12-04T20:24:16.512" v="1571" actId="1076"/>
          <ac:spMkLst>
            <pc:docMk/>
            <pc:sldMk cId="1792654775" sldId="2040"/>
            <ac:spMk id="16" creationId="{8D73C9AF-5F3A-17F3-DFEA-46CD06D4D640}"/>
          </ac:spMkLst>
        </pc:spChg>
        <pc:spChg chg="add mod">
          <ac:chgData name="Gleason, Jennifer" userId="b38cf4e4-1a84-4faf-beed-bd36b589b1e1" providerId="ADAL" clId="{D3CA4F04-1727-40EB-AD07-CB8FCF49A079}" dt="2023-12-04T20:24:20.465" v="1572" actId="1076"/>
          <ac:spMkLst>
            <pc:docMk/>
            <pc:sldMk cId="1792654775" sldId="2040"/>
            <ac:spMk id="17" creationId="{BB54311E-9CA9-A2F8-8551-33EC3DA0CFFA}"/>
          </ac:spMkLst>
        </pc:spChg>
        <pc:picChg chg="add mod">
          <ac:chgData name="Gleason, Jennifer" userId="b38cf4e4-1a84-4faf-beed-bd36b589b1e1" providerId="ADAL" clId="{D3CA4F04-1727-40EB-AD07-CB8FCF49A079}" dt="2023-12-04T20:16:46.318" v="1377" actId="1076"/>
          <ac:picMkLst>
            <pc:docMk/>
            <pc:sldMk cId="1792654775" sldId="2040"/>
            <ac:picMk id="4" creationId="{0098BBFC-1205-A4CA-4358-2F3AD30B0207}"/>
          </ac:picMkLst>
        </pc:picChg>
        <pc:picChg chg="del">
          <ac:chgData name="Gleason, Jennifer" userId="b38cf4e4-1a84-4faf-beed-bd36b589b1e1" providerId="ADAL" clId="{D3CA4F04-1727-40EB-AD07-CB8FCF49A079}" dt="2023-12-04T20:15:26.040" v="1354" actId="478"/>
          <ac:picMkLst>
            <pc:docMk/>
            <pc:sldMk cId="1792654775" sldId="2040"/>
            <ac:picMk id="7" creationId="{054C14E2-BA65-6343-BEED-BC131DD4610D}"/>
          </ac:picMkLst>
        </pc:picChg>
        <pc:picChg chg="add mod">
          <ac:chgData name="Gleason, Jennifer" userId="b38cf4e4-1a84-4faf-beed-bd36b589b1e1" providerId="ADAL" clId="{D3CA4F04-1727-40EB-AD07-CB8FCF49A079}" dt="2023-12-04T20:24:12.904" v="1570" actId="1076"/>
          <ac:picMkLst>
            <pc:docMk/>
            <pc:sldMk cId="1792654775" sldId="2040"/>
            <ac:picMk id="13" creationId="{4DE38AF1-81A4-4D7D-D2E3-AF56BF9304E7}"/>
          </ac:picMkLst>
        </pc:picChg>
      </pc:sldChg>
      <pc:sldChg chg="add del">
        <pc:chgData name="Gleason, Jennifer" userId="b38cf4e4-1a84-4faf-beed-bd36b589b1e1" providerId="ADAL" clId="{D3CA4F04-1727-40EB-AD07-CB8FCF49A079}" dt="2023-12-04T14:46:26.785" v="157"/>
        <pc:sldMkLst>
          <pc:docMk/>
          <pc:sldMk cId="2130015791" sldId="2040"/>
        </pc:sldMkLst>
      </pc:sldChg>
    </pc:docChg>
  </pc:docChgLst>
  <pc:docChgLst>
    <pc:chgData name="Gleason, Jennifer" userId="b38cf4e4-1a84-4faf-beed-bd36b589b1e1" providerId="ADAL" clId="{D4B7E5AE-0087-45E9-9B24-9301E072F339}"/>
    <pc:docChg chg="custSel addSld delSld modSld sldOrd">
      <pc:chgData name="Gleason, Jennifer" userId="b38cf4e4-1a84-4faf-beed-bd36b589b1e1" providerId="ADAL" clId="{D4B7E5AE-0087-45E9-9B24-9301E072F339}" dt="2023-12-28T19:40:09.753" v="661"/>
      <pc:docMkLst>
        <pc:docMk/>
      </pc:docMkLst>
      <pc:sldChg chg="del">
        <pc:chgData name="Gleason, Jennifer" userId="b38cf4e4-1a84-4faf-beed-bd36b589b1e1" providerId="ADAL" clId="{D4B7E5AE-0087-45E9-9B24-9301E072F339}" dt="2023-12-28T19:17:27.276" v="12" actId="2696"/>
        <pc:sldMkLst>
          <pc:docMk/>
          <pc:sldMk cId="4088877591" sldId="292"/>
        </pc:sldMkLst>
      </pc:sldChg>
      <pc:sldChg chg="del">
        <pc:chgData name="Gleason, Jennifer" userId="b38cf4e4-1a84-4faf-beed-bd36b589b1e1" providerId="ADAL" clId="{D4B7E5AE-0087-45E9-9B24-9301E072F339}" dt="2023-12-28T19:17:27.276" v="12" actId="2696"/>
        <pc:sldMkLst>
          <pc:docMk/>
          <pc:sldMk cId="2203947499" sldId="390"/>
        </pc:sldMkLst>
      </pc:sldChg>
      <pc:sldChg chg="del">
        <pc:chgData name="Gleason, Jennifer" userId="b38cf4e4-1a84-4faf-beed-bd36b589b1e1" providerId="ADAL" clId="{D4B7E5AE-0087-45E9-9B24-9301E072F339}" dt="2023-12-28T18:57:14.814" v="1" actId="2696"/>
        <pc:sldMkLst>
          <pc:docMk/>
          <pc:sldMk cId="0" sldId="795"/>
        </pc:sldMkLst>
      </pc:sldChg>
      <pc:sldChg chg="add">
        <pc:chgData name="Gleason, Jennifer" userId="b38cf4e4-1a84-4faf-beed-bd36b589b1e1" providerId="ADAL" clId="{D4B7E5AE-0087-45E9-9B24-9301E072F339}" dt="2023-12-28T18:57:10.594" v="0"/>
        <pc:sldMkLst>
          <pc:docMk/>
          <pc:sldMk cId="1222585409" sldId="845"/>
        </pc:sldMkLst>
      </pc:sldChg>
      <pc:sldChg chg="modSp mod">
        <pc:chgData name="Gleason, Jennifer" userId="b38cf4e4-1a84-4faf-beed-bd36b589b1e1" providerId="ADAL" clId="{D4B7E5AE-0087-45E9-9B24-9301E072F339}" dt="2023-12-28T18:58:22.206" v="6" actId="1076"/>
        <pc:sldMkLst>
          <pc:docMk/>
          <pc:sldMk cId="1843896895" sldId="1199"/>
        </pc:sldMkLst>
        <pc:spChg chg="mod">
          <ac:chgData name="Gleason, Jennifer" userId="b38cf4e4-1a84-4faf-beed-bd36b589b1e1" providerId="ADAL" clId="{D4B7E5AE-0087-45E9-9B24-9301E072F339}" dt="2023-12-28T18:58:22.206" v="6" actId="1076"/>
          <ac:spMkLst>
            <pc:docMk/>
            <pc:sldMk cId="1843896895" sldId="1199"/>
            <ac:spMk id="3" creationId="{00000000-0000-0000-0000-000000000000}"/>
          </ac:spMkLst>
        </pc:spChg>
      </pc:sldChg>
      <pc:sldChg chg="del">
        <pc:chgData name="Gleason, Jennifer" userId="b38cf4e4-1a84-4faf-beed-bd36b589b1e1" providerId="ADAL" clId="{D4B7E5AE-0087-45E9-9B24-9301E072F339}" dt="2023-12-28T19:17:27.276" v="12" actId="2696"/>
        <pc:sldMkLst>
          <pc:docMk/>
          <pc:sldMk cId="1067046208" sldId="1341"/>
        </pc:sldMkLst>
      </pc:sldChg>
      <pc:sldChg chg="add del">
        <pc:chgData name="Gleason, Jennifer" userId="b38cf4e4-1a84-4faf-beed-bd36b589b1e1" providerId="ADAL" clId="{D4B7E5AE-0087-45E9-9B24-9301E072F339}" dt="2023-12-28T18:57:48.355" v="3"/>
        <pc:sldMkLst>
          <pc:docMk/>
          <pc:sldMk cId="3618825877" sldId="1754"/>
        </pc:sldMkLst>
      </pc:sldChg>
      <pc:sldChg chg="del">
        <pc:chgData name="Gleason, Jennifer" userId="b38cf4e4-1a84-4faf-beed-bd36b589b1e1" providerId="ADAL" clId="{D4B7E5AE-0087-45E9-9B24-9301E072F339}" dt="2023-12-28T19:17:27.276" v="12" actId="2696"/>
        <pc:sldMkLst>
          <pc:docMk/>
          <pc:sldMk cId="1057959370" sldId="1867"/>
        </pc:sldMkLst>
      </pc:sldChg>
      <pc:sldChg chg="add del">
        <pc:chgData name="Gleason, Jennifer" userId="b38cf4e4-1a84-4faf-beed-bd36b589b1e1" providerId="ADAL" clId="{D4B7E5AE-0087-45E9-9B24-9301E072F339}" dt="2023-12-28T18:57:48.355" v="3"/>
        <pc:sldMkLst>
          <pc:docMk/>
          <pc:sldMk cId="2599127473" sldId="1877"/>
        </pc:sldMkLst>
      </pc:sldChg>
      <pc:sldChg chg="add del">
        <pc:chgData name="Gleason, Jennifer" userId="b38cf4e4-1a84-4faf-beed-bd36b589b1e1" providerId="ADAL" clId="{D4B7E5AE-0087-45E9-9B24-9301E072F339}" dt="2023-12-28T18:57:48.355" v="3"/>
        <pc:sldMkLst>
          <pc:docMk/>
          <pc:sldMk cId="1537851602" sldId="1943"/>
        </pc:sldMkLst>
      </pc:sldChg>
      <pc:sldChg chg="add del">
        <pc:chgData name="Gleason, Jennifer" userId="b38cf4e4-1a84-4faf-beed-bd36b589b1e1" providerId="ADAL" clId="{D4B7E5AE-0087-45E9-9B24-9301E072F339}" dt="2023-12-28T18:57:48.355" v="3"/>
        <pc:sldMkLst>
          <pc:docMk/>
          <pc:sldMk cId="1128457576" sldId="1956"/>
        </pc:sldMkLst>
      </pc:sldChg>
      <pc:sldChg chg="ord">
        <pc:chgData name="Gleason, Jennifer" userId="b38cf4e4-1a84-4faf-beed-bd36b589b1e1" providerId="ADAL" clId="{D4B7E5AE-0087-45E9-9B24-9301E072F339}" dt="2023-12-28T19:02:21.843" v="11"/>
        <pc:sldMkLst>
          <pc:docMk/>
          <pc:sldMk cId="639813952" sldId="1985"/>
        </pc:sldMkLst>
      </pc:sldChg>
      <pc:sldChg chg="del">
        <pc:chgData name="Gleason, Jennifer" userId="b38cf4e4-1a84-4faf-beed-bd36b589b1e1" providerId="ADAL" clId="{D4B7E5AE-0087-45E9-9B24-9301E072F339}" dt="2023-12-28T18:58:48.662" v="7" actId="2696"/>
        <pc:sldMkLst>
          <pc:docMk/>
          <pc:sldMk cId="4179139694" sldId="1987"/>
        </pc:sldMkLst>
      </pc:sldChg>
      <pc:sldChg chg="del">
        <pc:chgData name="Gleason, Jennifer" userId="b38cf4e4-1a84-4faf-beed-bd36b589b1e1" providerId="ADAL" clId="{D4B7E5AE-0087-45E9-9B24-9301E072F339}" dt="2023-12-28T18:58:48.662" v="7" actId="2696"/>
        <pc:sldMkLst>
          <pc:docMk/>
          <pc:sldMk cId="914568764" sldId="1993"/>
        </pc:sldMkLst>
      </pc:sldChg>
      <pc:sldChg chg="add del mod modShow">
        <pc:chgData name="Gleason, Jennifer" userId="b38cf4e4-1a84-4faf-beed-bd36b589b1e1" providerId="ADAL" clId="{D4B7E5AE-0087-45E9-9B24-9301E072F339}" dt="2023-12-28T19:35:56.921" v="653" actId="729"/>
        <pc:sldMkLst>
          <pc:docMk/>
          <pc:sldMk cId="2221499088" sldId="2019"/>
        </pc:sldMkLst>
      </pc:sldChg>
      <pc:sldChg chg="add del">
        <pc:chgData name="Gleason, Jennifer" userId="b38cf4e4-1a84-4faf-beed-bd36b589b1e1" providerId="ADAL" clId="{D4B7E5AE-0087-45E9-9B24-9301E072F339}" dt="2023-12-28T18:57:48.355" v="3"/>
        <pc:sldMkLst>
          <pc:docMk/>
          <pc:sldMk cId="3964803308" sldId="2020"/>
        </pc:sldMkLst>
      </pc:sldChg>
      <pc:sldChg chg="del">
        <pc:chgData name="Gleason, Jennifer" userId="b38cf4e4-1a84-4faf-beed-bd36b589b1e1" providerId="ADAL" clId="{D4B7E5AE-0087-45E9-9B24-9301E072F339}" dt="2023-12-28T19:37:01.144" v="654" actId="2696"/>
        <pc:sldMkLst>
          <pc:docMk/>
          <pc:sldMk cId="1155367975" sldId="2029"/>
        </pc:sldMkLst>
      </pc:sldChg>
      <pc:sldChg chg="del">
        <pc:chgData name="Gleason, Jennifer" userId="b38cf4e4-1a84-4faf-beed-bd36b589b1e1" providerId="ADAL" clId="{D4B7E5AE-0087-45E9-9B24-9301E072F339}" dt="2023-12-28T19:37:06.297" v="655" actId="2696"/>
        <pc:sldMkLst>
          <pc:docMk/>
          <pc:sldMk cId="3656940918" sldId="2030"/>
        </pc:sldMkLst>
      </pc:sldChg>
      <pc:sldChg chg="del">
        <pc:chgData name="Gleason, Jennifer" userId="b38cf4e4-1a84-4faf-beed-bd36b589b1e1" providerId="ADAL" clId="{D4B7E5AE-0087-45E9-9B24-9301E072F339}" dt="2023-12-28T19:37:11.243" v="656" actId="2696"/>
        <pc:sldMkLst>
          <pc:docMk/>
          <pc:sldMk cId="1217206997" sldId="2033"/>
        </pc:sldMkLst>
      </pc:sldChg>
      <pc:sldChg chg="del">
        <pc:chgData name="Gleason, Jennifer" userId="b38cf4e4-1a84-4faf-beed-bd36b589b1e1" providerId="ADAL" clId="{D4B7E5AE-0087-45E9-9B24-9301E072F339}" dt="2023-12-28T19:37:19.678" v="658" actId="2696"/>
        <pc:sldMkLst>
          <pc:docMk/>
          <pc:sldMk cId="1049905445" sldId="2035"/>
        </pc:sldMkLst>
      </pc:sldChg>
      <pc:sldChg chg="del">
        <pc:chgData name="Gleason, Jennifer" userId="b38cf4e4-1a84-4faf-beed-bd36b589b1e1" providerId="ADAL" clId="{D4B7E5AE-0087-45E9-9B24-9301E072F339}" dt="2023-12-28T19:37:30.918" v="659" actId="2696"/>
        <pc:sldMkLst>
          <pc:docMk/>
          <pc:sldMk cId="1890666859" sldId="2038"/>
        </pc:sldMkLst>
      </pc:sldChg>
      <pc:sldChg chg="del">
        <pc:chgData name="Gleason, Jennifer" userId="b38cf4e4-1a84-4faf-beed-bd36b589b1e1" providerId="ADAL" clId="{D4B7E5AE-0087-45E9-9B24-9301E072F339}" dt="2023-12-28T19:37:30.918" v="659" actId="2696"/>
        <pc:sldMkLst>
          <pc:docMk/>
          <pc:sldMk cId="1298147625" sldId="2039"/>
        </pc:sldMkLst>
      </pc:sldChg>
      <pc:sldChg chg="del">
        <pc:chgData name="Gleason, Jennifer" userId="b38cf4e4-1a84-4faf-beed-bd36b589b1e1" providerId="ADAL" clId="{D4B7E5AE-0087-45E9-9B24-9301E072F339}" dt="2023-12-28T19:37:15.853" v="657" actId="2696"/>
        <pc:sldMkLst>
          <pc:docMk/>
          <pc:sldMk cId="1792654775" sldId="2040"/>
        </pc:sldMkLst>
      </pc:sldChg>
      <pc:sldChg chg="del">
        <pc:chgData name="Gleason, Jennifer" userId="b38cf4e4-1a84-4faf-beed-bd36b589b1e1" providerId="ADAL" clId="{D4B7E5AE-0087-45E9-9B24-9301E072F339}" dt="2023-12-28T18:57:54.656" v="4" actId="2696"/>
        <pc:sldMkLst>
          <pc:docMk/>
          <pc:sldMk cId="1246045616" sldId="2042"/>
        </pc:sldMkLst>
      </pc:sldChg>
      <pc:sldChg chg="del">
        <pc:chgData name="Gleason, Jennifer" userId="b38cf4e4-1a84-4faf-beed-bd36b589b1e1" providerId="ADAL" clId="{D4B7E5AE-0087-45E9-9B24-9301E072F339}" dt="2023-12-28T19:30:06.883" v="523" actId="2696"/>
        <pc:sldMkLst>
          <pc:docMk/>
          <pc:sldMk cId="773402663" sldId="2043"/>
        </pc:sldMkLst>
      </pc:sldChg>
      <pc:sldChg chg="ord">
        <pc:chgData name="Gleason, Jennifer" userId="b38cf4e4-1a84-4faf-beed-bd36b589b1e1" providerId="ADAL" clId="{D4B7E5AE-0087-45E9-9B24-9301E072F339}" dt="2023-12-28T19:40:09.753" v="661"/>
        <pc:sldMkLst>
          <pc:docMk/>
          <pc:sldMk cId="2222022075" sldId="2044"/>
        </pc:sldMkLst>
      </pc:sldChg>
      <pc:sldChg chg="modSp add mod">
        <pc:chgData name="Gleason, Jennifer" userId="b38cf4e4-1a84-4faf-beed-bd36b589b1e1" providerId="ADAL" clId="{D4B7E5AE-0087-45E9-9B24-9301E072F339}" dt="2023-12-28T19:31:39.036" v="567" actId="20577"/>
        <pc:sldMkLst>
          <pc:docMk/>
          <pc:sldMk cId="0" sldId="2046"/>
        </pc:sldMkLst>
        <pc:spChg chg="mod">
          <ac:chgData name="Gleason, Jennifer" userId="b38cf4e4-1a84-4faf-beed-bd36b589b1e1" providerId="ADAL" clId="{D4B7E5AE-0087-45E9-9B24-9301E072F339}" dt="2023-12-28T19:31:26.677" v="559" actId="20577"/>
          <ac:spMkLst>
            <pc:docMk/>
            <pc:sldMk cId="0" sldId="2046"/>
            <ac:spMk id="2050" creationId="{00000000-0000-0000-0000-000000000000}"/>
          </ac:spMkLst>
        </pc:spChg>
        <pc:spChg chg="mod">
          <ac:chgData name="Gleason, Jennifer" userId="b38cf4e4-1a84-4faf-beed-bd36b589b1e1" providerId="ADAL" clId="{D4B7E5AE-0087-45E9-9B24-9301E072F339}" dt="2023-12-28T19:31:39.036" v="567" actId="20577"/>
          <ac:spMkLst>
            <pc:docMk/>
            <pc:sldMk cId="0" sldId="2046"/>
            <ac:spMk id="2051" creationId="{00000000-0000-0000-0000-000000000000}"/>
          </ac:spMkLst>
        </pc:spChg>
      </pc:sldChg>
      <pc:sldChg chg="add">
        <pc:chgData name="Gleason, Jennifer" userId="b38cf4e4-1a84-4faf-beed-bd36b589b1e1" providerId="ADAL" clId="{D4B7E5AE-0087-45E9-9B24-9301E072F339}" dt="2023-12-28T18:57:10.594" v="0"/>
        <pc:sldMkLst>
          <pc:docMk/>
          <pc:sldMk cId="4005130548" sldId="2047"/>
        </pc:sldMkLst>
      </pc:sldChg>
      <pc:sldChg chg="add">
        <pc:chgData name="Gleason, Jennifer" userId="b38cf4e4-1a84-4faf-beed-bd36b589b1e1" providerId="ADAL" clId="{D4B7E5AE-0087-45E9-9B24-9301E072F339}" dt="2023-12-28T18:57:10.594" v="0"/>
        <pc:sldMkLst>
          <pc:docMk/>
          <pc:sldMk cId="3772204217" sldId="2048"/>
        </pc:sldMkLst>
      </pc:sldChg>
      <pc:sldChg chg="add">
        <pc:chgData name="Gleason, Jennifer" userId="b38cf4e4-1a84-4faf-beed-bd36b589b1e1" providerId="ADAL" clId="{D4B7E5AE-0087-45E9-9B24-9301E072F339}" dt="2023-12-28T18:57:10.594" v="0"/>
        <pc:sldMkLst>
          <pc:docMk/>
          <pc:sldMk cId="1627281155" sldId="2049"/>
        </pc:sldMkLst>
      </pc:sldChg>
      <pc:sldChg chg="add">
        <pc:chgData name="Gleason, Jennifer" userId="b38cf4e4-1a84-4faf-beed-bd36b589b1e1" providerId="ADAL" clId="{D4B7E5AE-0087-45E9-9B24-9301E072F339}" dt="2023-12-28T18:57:10.594" v="0"/>
        <pc:sldMkLst>
          <pc:docMk/>
          <pc:sldMk cId="2434883585" sldId="2050"/>
        </pc:sldMkLst>
      </pc:sldChg>
      <pc:sldChg chg="addSp delSp modSp add mod ord modAnim">
        <pc:chgData name="Gleason, Jennifer" userId="b38cf4e4-1a84-4faf-beed-bd36b589b1e1" providerId="ADAL" clId="{D4B7E5AE-0087-45E9-9B24-9301E072F339}" dt="2023-12-28T19:23:41.817" v="269"/>
        <pc:sldMkLst>
          <pc:docMk/>
          <pc:sldMk cId="3712141666" sldId="2051"/>
        </pc:sldMkLst>
        <pc:spChg chg="del mod">
          <ac:chgData name="Gleason, Jennifer" userId="b38cf4e4-1a84-4faf-beed-bd36b589b1e1" providerId="ADAL" clId="{D4B7E5AE-0087-45E9-9B24-9301E072F339}" dt="2023-12-28T19:18:18.698" v="18"/>
          <ac:spMkLst>
            <pc:docMk/>
            <pc:sldMk cId="3712141666" sldId="2051"/>
            <ac:spMk id="2" creationId="{70DC5330-C15C-B5AA-C450-703C8321FCC4}"/>
          </ac:spMkLst>
        </pc:spChg>
        <pc:spChg chg="mod">
          <ac:chgData name="Gleason, Jennifer" userId="b38cf4e4-1a84-4faf-beed-bd36b589b1e1" providerId="ADAL" clId="{D4B7E5AE-0087-45E9-9B24-9301E072F339}" dt="2023-12-28T19:18:55.050" v="109" actId="1076"/>
          <ac:spMkLst>
            <pc:docMk/>
            <pc:sldMk cId="3712141666" sldId="2051"/>
            <ac:spMk id="3" creationId="{EC34BF69-004E-49CD-85CC-B5E7039C43D1}"/>
          </ac:spMkLst>
        </pc:spChg>
        <pc:spChg chg="add mod">
          <ac:chgData name="Gleason, Jennifer" userId="b38cf4e4-1a84-4faf-beed-bd36b589b1e1" providerId="ADAL" clId="{D4B7E5AE-0087-45E9-9B24-9301E072F339}" dt="2023-12-28T19:23:12.376" v="267" actId="1076"/>
          <ac:spMkLst>
            <pc:docMk/>
            <pc:sldMk cId="3712141666" sldId="2051"/>
            <ac:spMk id="4" creationId="{E242BB93-83D3-5A3B-691D-E290D06346FA}"/>
          </ac:spMkLst>
        </pc:spChg>
        <pc:spChg chg="add mod">
          <ac:chgData name="Gleason, Jennifer" userId="b38cf4e4-1a84-4faf-beed-bd36b589b1e1" providerId="ADAL" clId="{D4B7E5AE-0087-45E9-9B24-9301E072F339}" dt="2023-12-28T19:23:07.087" v="266" actId="1076"/>
          <ac:spMkLst>
            <pc:docMk/>
            <pc:sldMk cId="3712141666" sldId="2051"/>
            <ac:spMk id="5" creationId="{389EF058-AAEC-3DA3-DAAA-51DD4CAC4905}"/>
          </ac:spMkLst>
        </pc:spChg>
      </pc:sldChg>
      <pc:sldChg chg="modSp add mod modAnim">
        <pc:chgData name="Gleason, Jennifer" userId="b38cf4e4-1a84-4faf-beed-bd36b589b1e1" providerId="ADAL" clId="{D4B7E5AE-0087-45E9-9B24-9301E072F339}" dt="2023-12-28T19:33:52.055" v="652" actId="20577"/>
        <pc:sldMkLst>
          <pc:docMk/>
          <pc:sldMk cId="189334165" sldId="2052"/>
        </pc:sldMkLst>
        <pc:spChg chg="mod">
          <ac:chgData name="Gleason, Jennifer" userId="b38cf4e4-1a84-4faf-beed-bd36b589b1e1" providerId="ADAL" clId="{D4B7E5AE-0087-45E9-9B24-9301E072F339}" dt="2023-12-28T19:25:46.119" v="312" actId="6549"/>
          <ac:spMkLst>
            <pc:docMk/>
            <pc:sldMk cId="189334165" sldId="2052"/>
            <ac:spMk id="3" creationId="{EC34BF69-004E-49CD-85CC-B5E7039C43D1}"/>
          </ac:spMkLst>
        </pc:spChg>
        <pc:spChg chg="mod">
          <ac:chgData name="Gleason, Jennifer" userId="b38cf4e4-1a84-4faf-beed-bd36b589b1e1" providerId="ADAL" clId="{D4B7E5AE-0087-45E9-9B24-9301E072F339}" dt="2023-12-28T19:29:02.587" v="520" actId="14100"/>
          <ac:spMkLst>
            <pc:docMk/>
            <pc:sldMk cId="189334165" sldId="2052"/>
            <ac:spMk id="4" creationId="{E242BB93-83D3-5A3B-691D-E290D06346FA}"/>
          </ac:spMkLst>
        </pc:spChg>
        <pc:spChg chg="mod">
          <ac:chgData name="Gleason, Jennifer" userId="b38cf4e4-1a84-4faf-beed-bd36b589b1e1" providerId="ADAL" clId="{D4B7E5AE-0087-45E9-9B24-9301E072F339}" dt="2023-12-28T19:33:52.055" v="652" actId="20577"/>
          <ac:spMkLst>
            <pc:docMk/>
            <pc:sldMk cId="189334165" sldId="2052"/>
            <ac:spMk id="5" creationId="{389EF058-AAEC-3DA3-DAAA-51DD4CAC4905}"/>
          </ac:spMkLst>
        </pc:spChg>
      </pc:sldChg>
    </pc:docChg>
  </pc:docChgLst>
  <pc:docChgLst>
    <pc:chgData name="Gleason, Jennifer" userId="b38cf4e4-1a84-4faf-beed-bd36b589b1e1" providerId="ADAL" clId="{422EEB10-2E4C-4909-856F-D1528858D7F6}"/>
    <pc:docChg chg="custSel addSld delSld modSld sldOrd">
      <pc:chgData name="Gleason, Jennifer" userId="b38cf4e4-1a84-4faf-beed-bd36b589b1e1" providerId="ADAL" clId="{422EEB10-2E4C-4909-856F-D1528858D7F6}" dt="2023-11-02T21:24:23.351" v="768"/>
      <pc:docMkLst>
        <pc:docMk/>
      </pc:docMkLst>
      <pc:sldChg chg="modSp del mod">
        <pc:chgData name="Gleason, Jennifer" userId="b38cf4e4-1a84-4faf-beed-bd36b589b1e1" providerId="ADAL" clId="{422EEB10-2E4C-4909-856F-D1528858D7F6}" dt="2023-11-02T21:07:19.197" v="523" actId="2696"/>
        <pc:sldMkLst>
          <pc:docMk/>
          <pc:sldMk cId="2646985708" sldId="2006"/>
        </pc:sldMkLst>
        <pc:picChg chg="mod">
          <ac:chgData name="Gleason, Jennifer" userId="b38cf4e4-1a84-4faf-beed-bd36b589b1e1" providerId="ADAL" clId="{422EEB10-2E4C-4909-856F-D1528858D7F6}" dt="2023-11-02T20:46:47.800" v="6" actId="14100"/>
          <ac:picMkLst>
            <pc:docMk/>
            <pc:sldMk cId="2646985708" sldId="2006"/>
            <ac:picMk id="6" creationId="{03B50D5B-E8B2-3D04-20FF-7BF49D3801CA}"/>
          </ac:picMkLst>
        </pc:picChg>
      </pc:sldChg>
      <pc:sldChg chg="del">
        <pc:chgData name="Gleason, Jennifer" userId="b38cf4e4-1a84-4faf-beed-bd36b589b1e1" providerId="ADAL" clId="{422EEB10-2E4C-4909-856F-D1528858D7F6}" dt="2023-11-02T21:07:23.558" v="524" actId="2696"/>
        <pc:sldMkLst>
          <pc:docMk/>
          <pc:sldMk cId="2159644216" sldId="2016"/>
        </pc:sldMkLst>
      </pc:sldChg>
      <pc:sldChg chg="addSp delSp modSp del mod">
        <pc:chgData name="Gleason, Jennifer" userId="b38cf4e4-1a84-4faf-beed-bd36b589b1e1" providerId="ADAL" clId="{422EEB10-2E4C-4909-856F-D1528858D7F6}" dt="2023-11-02T21:07:43.988" v="526" actId="2696"/>
        <pc:sldMkLst>
          <pc:docMk/>
          <pc:sldMk cId="140039416" sldId="2017"/>
        </pc:sldMkLst>
        <pc:picChg chg="del">
          <ac:chgData name="Gleason, Jennifer" userId="b38cf4e4-1a84-4faf-beed-bd36b589b1e1" providerId="ADAL" clId="{422EEB10-2E4C-4909-856F-D1528858D7F6}" dt="2023-11-02T20:45:43.364" v="0" actId="478"/>
          <ac:picMkLst>
            <pc:docMk/>
            <pc:sldMk cId="140039416" sldId="2017"/>
            <ac:picMk id="4" creationId="{3AFBC555-3FD2-0238-BE54-D6860B4F697C}"/>
          </ac:picMkLst>
        </pc:picChg>
        <pc:picChg chg="add mod">
          <ac:chgData name="Gleason, Jennifer" userId="b38cf4e4-1a84-4faf-beed-bd36b589b1e1" providerId="ADAL" clId="{422EEB10-2E4C-4909-856F-D1528858D7F6}" dt="2023-11-02T20:46:30.433" v="4" actId="1076"/>
          <ac:picMkLst>
            <pc:docMk/>
            <pc:sldMk cId="140039416" sldId="2017"/>
            <ac:picMk id="5" creationId="{E683FA7E-F66F-64C5-C574-CD726B323DF8}"/>
          </ac:picMkLst>
        </pc:picChg>
      </pc:sldChg>
      <pc:sldChg chg="modSp del mod">
        <pc:chgData name="Gleason, Jennifer" userId="b38cf4e4-1a84-4faf-beed-bd36b589b1e1" providerId="ADAL" clId="{422EEB10-2E4C-4909-856F-D1528858D7F6}" dt="2023-11-02T21:08:08.810" v="528" actId="2696"/>
        <pc:sldMkLst>
          <pc:docMk/>
          <pc:sldMk cId="3661877277" sldId="2018"/>
        </pc:sldMkLst>
        <pc:picChg chg="mod">
          <ac:chgData name="Gleason, Jennifer" userId="b38cf4e4-1a84-4faf-beed-bd36b589b1e1" providerId="ADAL" clId="{422EEB10-2E4C-4909-856F-D1528858D7F6}" dt="2023-11-02T20:47:03.448" v="8" actId="14100"/>
          <ac:picMkLst>
            <pc:docMk/>
            <pc:sldMk cId="3661877277" sldId="2018"/>
            <ac:picMk id="9" creationId="{974B1624-9211-C4BE-A755-B8C3D7288001}"/>
          </ac:picMkLst>
        </pc:picChg>
      </pc:sldChg>
      <pc:sldChg chg="addSp modSp add mod modAnim">
        <pc:chgData name="Gleason, Jennifer" userId="b38cf4e4-1a84-4faf-beed-bd36b589b1e1" providerId="ADAL" clId="{422EEB10-2E4C-4909-856F-D1528858D7F6}" dt="2023-11-02T21:06:58.762" v="522"/>
        <pc:sldMkLst>
          <pc:docMk/>
          <pc:sldMk cId="159096912" sldId="2021"/>
        </pc:sldMkLst>
        <pc:spChg chg="add mod">
          <ac:chgData name="Gleason, Jennifer" userId="b38cf4e4-1a84-4faf-beed-bd36b589b1e1" providerId="ADAL" clId="{422EEB10-2E4C-4909-856F-D1528858D7F6}" dt="2023-11-02T20:51:27.052" v="141" actId="122"/>
          <ac:spMkLst>
            <pc:docMk/>
            <pc:sldMk cId="159096912" sldId="2021"/>
            <ac:spMk id="3" creationId="{1FA1EB5E-A493-7363-C6F1-EFF6B141C33F}"/>
          </ac:spMkLst>
        </pc:spChg>
      </pc:sldChg>
      <pc:sldChg chg="addSp delSp modSp add del mod">
        <pc:chgData name="Gleason, Jennifer" userId="b38cf4e4-1a84-4faf-beed-bd36b589b1e1" providerId="ADAL" clId="{422EEB10-2E4C-4909-856F-D1528858D7F6}" dt="2023-11-02T20:48:53.656" v="40" actId="2696"/>
        <pc:sldMkLst>
          <pc:docMk/>
          <pc:sldMk cId="2817497178" sldId="2021"/>
        </pc:sldMkLst>
        <pc:spChg chg="add mod">
          <ac:chgData name="Gleason, Jennifer" userId="b38cf4e4-1a84-4faf-beed-bd36b589b1e1" providerId="ADAL" clId="{422EEB10-2E4C-4909-856F-D1528858D7F6}" dt="2023-11-02T20:48:45.045" v="39" actId="20577"/>
          <ac:spMkLst>
            <pc:docMk/>
            <pc:sldMk cId="2817497178" sldId="2021"/>
            <ac:spMk id="3" creationId="{2BAA86B0-092C-96FB-97FE-702C4B953DF6}"/>
          </ac:spMkLst>
        </pc:spChg>
        <pc:picChg chg="del">
          <ac:chgData name="Gleason, Jennifer" userId="b38cf4e4-1a84-4faf-beed-bd36b589b1e1" providerId="ADAL" clId="{422EEB10-2E4C-4909-856F-D1528858D7F6}" dt="2023-11-02T20:48:23.489" v="10" actId="478"/>
          <ac:picMkLst>
            <pc:docMk/>
            <pc:sldMk cId="2817497178" sldId="2021"/>
            <ac:picMk id="6" creationId="{03B50D5B-E8B2-3D04-20FF-7BF49D3801CA}"/>
          </ac:picMkLst>
        </pc:picChg>
      </pc:sldChg>
      <pc:sldChg chg="addSp modSp add mod modAnim">
        <pc:chgData name="Gleason, Jennifer" userId="b38cf4e4-1a84-4faf-beed-bd36b589b1e1" providerId="ADAL" clId="{422EEB10-2E4C-4909-856F-D1528858D7F6}" dt="2023-11-02T21:07:39.212" v="525"/>
        <pc:sldMkLst>
          <pc:docMk/>
          <pc:sldMk cId="1642231195" sldId="2022"/>
        </pc:sldMkLst>
        <pc:spChg chg="add mod">
          <ac:chgData name="Gleason, Jennifer" userId="b38cf4e4-1a84-4faf-beed-bd36b589b1e1" providerId="ADAL" clId="{422EEB10-2E4C-4909-856F-D1528858D7F6}" dt="2023-11-02T20:52:43.139" v="234" actId="20577"/>
          <ac:spMkLst>
            <pc:docMk/>
            <pc:sldMk cId="1642231195" sldId="2022"/>
            <ac:spMk id="3" creationId="{C84EFD86-AF57-C545-A48E-D3CC80C958BE}"/>
          </ac:spMkLst>
        </pc:spChg>
      </pc:sldChg>
      <pc:sldChg chg="addSp modSp add mod modAnim">
        <pc:chgData name="Gleason, Jennifer" userId="b38cf4e4-1a84-4faf-beed-bd36b589b1e1" providerId="ADAL" clId="{422EEB10-2E4C-4909-856F-D1528858D7F6}" dt="2023-11-02T21:08:00.627" v="527"/>
        <pc:sldMkLst>
          <pc:docMk/>
          <pc:sldMk cId="3782352834" sldId="2023"/>
        </pc:sldMkLst>
        <pc:spChg chg="add mod">
          <ac:chgData name="Gleason, Jennifer" userId="b38cf4e4-1a84-4faf-beed-bd36b589b1e1" providerId="ADAL" clId="{422EEB10-2E4C-4909-856F-D1528858D7F6}" dt="2023-11-02T20:53:54.178" v="274" actId="20577"/>
          <ac:spMkLst>
            <pc:docMk/>
            <pc:sldMk cId="3782352834" sldId="2023"/>
            <ac:spMk id="3" creationId="{46934C4C-DB2B-4AB0-501C-92DB9C19A70E}"/>
          </ac:spMkLst>
        </pc:spChg>
      </pc:sldChg>
      <pc:sldChg chg="addSp modSp add mod ord modAnim">
        <pc:chgData name="Gleason, Jennifer" userId="b38cf4e4-1a84-4faf-beed-bd36b589b1e1" providerId="ADAL" clId="{422EEB10-2E4C-4909-856F-D1528858D7F6}" dt="2023-11-02T21:08:14.839" v="529"/>
        <pc:sldMkLst>
          <pc:docMk/>
          <pc:sldMk cId="2431102074" sldId="2024"/>
        </pc:sldMkLst>
        <pc:spChg chg="add mod">
          <ac:chgData name="Gleason, Jennifer" userId="b38cf4e4-1a84-4faf-beed-bd36b589b1e1" providerId="ADAL" clId="{422EEB10-2E4C-4909-856F-D1528858D7F6}" dt="2023-11-02T20:55:09.675" v="319" actId="1076"/>
          <ac:spMkLst>
            <pc:docMk/>
            <pc:sldMk cId="2431102074" sldId="2024"/>
            <ac:spMk id="3" creationId="{65567BCC-AFE9-548F-562B-E6142777670E}"/>
          </ac:spMkLst>
        </pc:spChg>
      </pc:sldChg>
      <pc:sldChg chg="addSp delSp modSp add mod modAnim">
        <pc:chgData name="Gleason, Jennifer" userId="b38cf4e4-1a84-4faf-beed-bd36b589b1e1" providerId="ADAL" clId="{422EEB10-2E4C-4909-856F-D1528858D7F6}" dt="2023-11-02T21:16:48.426" v="680" actId="1582"/>
        <pc:sldMkLst>
          <pc:docMk/>
          <pc:sldMk cId="3831354828" sldId="2025"/>
        </pc:sldMkLst>
        <pc:spChg chg="add del mod">
          <ac:chgData name="Gleason, Jennifer" userId="b38cf4e4-1a84-4faf-beed-bd36b589b1e1" providerId="ADAL" clId="{422EEB10-2E4C-4909-856F-D1528858D7F6}" dt="2023-11-02T20:56:48.917" v="326" actId="478"/>
          <ac:spMkLst>
            <pc:docMk/>
            <pc:sldMk cId="3831354828" sldId="2025"/>
            <ac:spMk id="3" creationId="{F1440475-F8A4-7362-F2B4-1A4026E9DE89}"/>
          </ac:spMkLst>
        </pc:spChg>
        <pc:spChg chg="add mod">
          <ac:chgData name="Gleason, Jennifer" userId="b38cf4e4-1a84-4faf-beed-bd36b589b1e1" providerId="ADAL" clId="{422EEB10-2E4C-4909-856F-D1528858D7F6}" dt="2023-11-02T21:15:45.998" v="592" actId="1076"/>
          <ac:spMkLst>
            <pc:docMk/>
            <pc:sldMk cId="3831354828" sldId="2025"/>
            <ac:spMk id="8" creationId="{2A507176-D325-CF06-695E-98F18A1897D9}"/>
          </ac:spMkLst>
        </pc:spChg>
        <pc:spChg chg="add mod">
          <ac:chgData name="Gleason, Jennifer" userId="b38cf4e4-1a84-4faf-beed-bd36b589b1e1" providerId="ADAL" clId="{422EEB10-2E4C-4909-856F-D1528858D7F6}" dt="2023-11-02T21:16:48.426" v="680" actId="1582"/>
          <ac:spMkLst>
            <pc:docMk/>
            <pc:sldMk cId="3831354828" sldId="2025"/>
            <ac:spMk id="10" creationId="{1E67913D-CE09-D373-A80F-8CD9B5617B4F}"/>
          </ac:spMkLst>
        </pc:spChg>
        <pc:picChg chg="add del mod">
          <ac:chgData name="Gleason, Jennifer" userId="b38cf4e4-1a84-4faf-beed-bd36b589b1e1" providerId="ADAL" clId="{422EEB10-2E4C-4909-856F-D1528858D7F6}" dt="2023-11-02T21:01:45.036" v="330" actId="478"/>
          <ac:picMkLst>
            <pc:docMk/>
            <pc:sldMk cId="3831354828" sldId="2025"/>
            <ac:picMk id="5" creationId="{667911F6-3CCB-2E78-F082-672C8B07E290}"/>
          </ac:picMkLst>
        </pc:picChg>
        <pc:picChg chg="add mod">
          <ac:chgData name="Gleason, Jennifer" userId="b38cf4e4-1a84-4faf-beed-bd36b589b1e1" providerId="ADAL" clId="{422EEB10-2E4C-4909-856F-D1528858D7F6}" dt="2023-11-02T21:15:50.790" v="593" actId="1076"/>
          <ac:picMkLst>
            <pc:docMk/>
            <pc:sldMk cId="3831354828" sldId="2025"/>
            <ac:picMk id="7" creationId="{91F56649-F8F3-83FF-A8A4-A3E31C77BCA5}"/>
          </ac:picMkLst>
        </pc:picChg>
        <pc:picChg chg="del">
          <ac:chgData name="Gleason, Jennifer" userId="b38cf4e4-1a84-4faf-beed-bd36b589b1e1" providerId="ADAL" clId="{422EEB10-2E4C-4909-856F-D1528858D7F6}" dt="2023-11-02T20:56:28.548" v="323" actId="478"/>
          <ac:picMkLst>
            <pc:docMk/>
            <pc:sldMk cId="3831354828" sldId="2025"/>
            <ac:picMk id="9" creationId="{974B1624-9211-C4BE-A755-B8C3D7288001}"/>
          </ac:picMkLst>
        </pc:picChg>
      </pc:sldChg>
      <pc:sldChg chg="addSp delSp modSp add mod">
        <pc:chgData name="Gleason, Jennifer" userId="b38cf4e4-1a84-4faf-beed-bd36b589b1e1" providerId="ADAL" clId="{422EEB10-2E4C-4909-856F-D1528858D7F6}" dt="2023-11-02T21:17:47.279" v="686" actId="1076"/>
        <pc:sldMkLst>
          <pc:docMk/>
          <pc:sldMk cId="3145817258" sldId="2026"/>
        </pc:sldMkLst>
        <pc:spChg chg="add mod">
          <ac:chgData name="Gleason, Jennifer" userId="b38cf4e4-1a84-4faf-beed-bd36b589b1e1" providerId="ADAL" clId="{422EEB10-2E4C-4909-856F-D1528858D7F6}" dt="2023-11-02T21:17:33.104" v="685" actId="1076"/>
          <ac:spMkLst>
            <pc:docMk/>
            <pc:sldMk cId="3145817258" sldId="2026"/>
            <ac:spMk id="5" creationId="{D693E729-20C1-8EA9-9F59-2D399BAE718C}"/>
          </ac:spMkLst>
        </pc:spChg>
        <pc:spChg chg="mod">
          <ac:chgData name="Gleason, Jennifer" userId="b38cf4e4-1a84-4faf-beed-bd36b589b1e1" providerId="ADAL" clId="{422EEB10-2E4C-4909-856F-D1528858D7F6}" dt="2023-11-02T21:17:13.695" v="681" actId="1076"/>
          <ac:spMkLst>
            <pc:docMk/>
            <pc:sldMk cId="3145817258" sldId="2026"/>
            <ac:spMk id="8" creationId="{2A507176-D325-CF06-695E-98F18A1897D9}"/>
          </ac:spMkLst>
        </pc:spChg>
        <pc:picChg chg="add mod">
          <ac:chgData name="Gleason, Jennifer" userId="b38cf4e4-1a84-4faf-beed-bd36b589b1e1" providerId="ADAL" clId="{422EEB10-2E4C-4909-856F-D1528858D7F6}" dt="2023-11-02T21:17:47.279" v="686" actId="1076"/>
          <ac:picMkLst>
            <pc:docMk/>
            <pc:sldMk cId="3145817258" sldId="2026"/>
            <ac:picMk id="4" creationId="{4EB8891E-E61C-56DF-E0AD-0F8187C86826}"/>
          </ac:picMkLst>
        </pc:picChg>
        <pc:picChg chg="del">
          <ac:chgData name="Gleason, Jennifer" userId="b38cf4e4-1a84-4faf-beed-bd36b589b1e1" providerId="ADAL" clId="{422EEB10-2E4C-4909-856F-D1528858D7F6}" dt="2023-11-02T21:11:32.511" v="531" actId="478"/>
          <ac:picMkLst>
            <pc:docMk/>
            <pc:sldMk cId="3145817258" sldId="2026"/>
            <ac:picMk id="7" creationId="{91F56649-F8F3-83FF-A8A4-A3E31C77BCA5}"/>
          </ac:picMkLst>
        </pc:picChg>
      </pc:sldChg>
      <pc:sldChg chg="addSp delSp modSp add mod ord">
        <pc:chgData name="Gleason, Jennifer" userId="b38cf4e4-1a84-4faf-beed-bd36b589b1e1" providerId="ADAL" clId="{422EEB10-2E4C-4909-856F-D1528858D7F6}" dt="2023-11-02T21:15:35.759" v="591" actId="1076"/>
        <pc:sldMkLst>
          <pc:docMk/>
          <pc:sldMk cId="494603358" sldId="2027"/>
        </pc:sldMkLst>
        <pc:spChg chg="del">
          <ac:chgData name="Gleason, Jennifer" userId="b38cf4e4-1a84-4faf-beed-bd36b589b1e1" providerId="ADAL" clId="{422EEB10-2E4C-4909-856F-D1528858D7F6}" dt="2023-11-02T21:14:37.358" v="585" actId="478"/>
          <ac:spMkLst>
            <pc:docMk/>
            <pc:sldMk cId="494603358" sldId="2027"/>
            <ac:spMk id="2" creationId="{28D85CA1-C47E-A6F6-4ADD-3397ED87A361}"/>
          </ac:spMkLst>
        </pc:spChg>
        <pc:spChg chg="add del mod">
          <ac:chgData name="Gleason, Jennifer" userId="b38cf4e4-1a84-4faf-beed-bd36b589b1e1" providerId="ADAL" clId="{422EEB10-2E4C-4909-856F-D1528858D7F6}" dt="2023-11-02T21:14:39.742" v="586" actId="478"/>
          <ac:spMkLst>
            <pc:docMk/>
            <pc:sldMk cId="494603358" sldId="2027"/>
            <ac:spMk id="4" creationId="{6F4EB03C-B802-EC69-4F5B-E81BA2A1C728}"/>
          </ac:spMkLst>
        </pc:spChg>
        <pc:picChg chg="add mod">
          <ac:chgData name="Gleason, Jennifer" userId="b38cf4e4-1a84-4faf-beed-bd36b589b1e1" providerId="ADAL" clId="{422EEB10-2E4C-4909-856F-D1528858D7F6}" dt="2023-11-02T21:15:35.759" v="591" actId="1076"/>
          <ac:picMkLst>
            <pc:docMk/>
            <pc:sldMk cId="494603358" sldId="2027"/>
            <ac:picMk id="6" creationId="{33C0F5B1-292F-0808-62B2-8F0340E3FBA6}"/>
          </ac:picMkLst>
        </pc:picChg>
      </pc:sldChg>
      <pc:sldChg chg="addSp delSp modSp add mod delAnim modAnim">
        <pc:chgData name="Gleason, Jennifer" userId="b38cf4e4-1a84-4faf-beed-bd36b589b1e1" providerId="ADAL" clId="{422EEB10-2E4C-4909-856F-D1528858D7F6}" dt="2023-11-02T21:24:23.351" v="768"/>
        <pc:sldMkLst>
          <pc:docMk/>
          <pc:sldMk cId="2212772240" sldId="2028"/>
        </pc:sldMkLst>
        <pc:spChg chg="mod">
          <ac:chgData name="Gleason, Jennifer" userId="b38cf4e4-1a84-4faf-beed-bd36b589b1e1" providerId="ADAL" clId="{422EEB10-2E4C-4909-856F-D1528858D7F6}" dt="2023-11-02T21:18:43.842" v="758" actId="20577"/>
          <ac:spMkLst>
            <pc:docMk/>
            <pc:sldMk cId="2212772240" sldId="2028"/>
            <ac:spMk id="5" creationId="{D693E729-20C1-8EA9-9F59-2D399BAE718C}"/>
          </ac:spMkLst>
        </pc:spChg>
        <pc:spChg chg="del">
          <ac:chgData name="Gleason, Jennifer" userId="b38cf4e4-1a84-4faf-beed-bd36b589b1e1" providerId="ADAL" clId="{422EEB10-2E4C-4909-856F-D1528858D7F6}" dt="2023-11-02T21:18:20.785" v="688" actId="478"/>
          <ac:spMkLst>
            <pc:docMk/>
            <pc:sldMk cId="2212772240" sldId="2028"/>
            <ac:spMk id="8" creationId="{2A507176-D325-CF06-695E-98F18A1897D9}"/>
          </ac:spMkLst>
        </pc:spChg>
        <pc:picChg chg="add mod">
          <ac:chgData name="Gleason, Jennifer" userId="b38cf4e4-1a84-4faf-beed-bd36b589b1e1" providerId="ADAL" clId="{422EEB10-2E4C-4909-856F-D1528858D7F6}" dt="2023-11-02T21:23:28.888" v="767" actId="1076"/>
          <ac:picMkLst>
            <pc:docMk/>
            <pc:sldMk cId="2212772240" sldId="2028"/>
            <ac:picMk id="3" creationId="{7AF9A15E-BEE7-C204-EAEB-2F9B2F75CE8D}"/>
          </ac:picMkLst>
        </pc:picChg>
      </pc:sldChg>
      <pc:sldChg chg="addSp modSp add ord">
        <pc:chgData name="Gleason, Jennifer" userId="b38cf4e4-1a84-4faf-beed-bd36b589b1e1" providerId="ADAL" clId="{422EEB10-2E4C-4909-856F-D1528858D7F6}" dt="2023-11-02T21:19:36.988" v="764" actId="14826"/>
        <pc:sldMkLst>
          <pc:docMk/>
          <pc:sldMk cId="624438568" sldId="2029"/>
        </pc:sldMkLst>
        <pc:spChg chg="add mod">
          <ac:chgData name="Gleason, Jennifer" userId="b38cf4e4-1a84-4faf-beed-bd36b589b1e1" providerId="ADAL" clId="{422EEB10-2E4C-4909-856F-D1528858D7F6}" dt="2023-11-02T21:19:36.988" v="764" actId="14826"/>
          <ac:spMkLst>
            <pc:docMk/>
            <pc:sldMk cId="624438568" sldId="2029"/>
            <ac:spMk id="2" creationId="{87A9F6E4-AD31-C673-E6FD-B2F6B700811A}"/>
          </ac:spMkLst>
        </pc:spChg>
        <pc:picChg chg="mod">
          <ac:chgData name="Gleason, Jennifer" userId="b38cf4e4-1a84-4faf-beed-bd36b589b1e1" providerId="ADAL" clId="{422EEB10-2E4C-4909-856F-D1528858D7F6}" dt="2023-11-02T21:19:36.988" v="764" actId="14826"/>
          <ac:picMkLst>
            <pc:docMk/>
            <pc:sldMk cId="624438568" sldId="2029"/>
            <ac:picMk id="6" creationId="{33C0F5B1-292F-0808-62B2-8F0340E3FBA6}"/>
          </ac:picMkLst>
        </pc:picChg>
      </pc:sldChg>
    </pc:docChg>
  </pc:docChgLst>
  <pc:docChgLst>
    <pc:chgData name="Gleason, Jennifer" userId="b38cf4e4-1a84-4faf-beed-bd36b589b1e1" providerId="ADAL" clId="{33FFF9A2-2503-44FC-BF1B-41DB86C13AD9}"/>
    <pc:docChg chg="custSel delSld modSld">
      <pc:chgData name="Gleason, Jennifer" userId="b38cf4e4-1a84-4faf-beed-bd36b589b1e1" providerId="ADAL" clId="{33FFF9A2-2503-44FC-BF1B-41DB86C13AD9}" dt="2023-11-01T12:10:33.932" v="4" actId="2696"/>
      <pc:docMkLst>
        <pc:docMk/>
      </pc:docMkLst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1780889577" sldId="477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4054056716" sldId="1292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3160978230" sldId="1536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49607115" sldId="1543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861412507" sldId="1562"/>
        </pc:sldMkLst>
      </pc:sldChg>
      <pc:sldChg chg="delSp mod">
        <pc:chgData name="Gleason, Jennifer" userId="b38cf4e4-1a84-4faf-beed-bd36b589b1e1" providerId="ADAL" clId="{33FFF9A2-2503-44FC-BF1B-41DB86C13AD9}" dt="2023-11-01T12:09:29.386" v="0" actId="478"/>
        <pc:sldMkLst>
          <pc:docMk/>
          <pc:sldMk cId="289138552" sldId="1563"/>
        </pc:sldMkLst>
        <pc:picChg chg="del">
          <ac:chgData name="Gleason, Jennifer" userId="b38cf4e4-1a84-4faf-beed-bd36b589b1e1" providerId="ADAL" clId="{33FFF9A2-2503-44FC-BF1B-41DB86C13AD9}" dt="2023-11-01T12:09:29.386" v="0" actId="478"/>
          <ac:picMkLst>
            <pc:docMk/>
            <pc:sldMk cId="289138552" sldId="1563"/>
            <ac:picMk id="5" creationId="{B117B954-7458-49F9-8D5A-809F294D653D}"/>
          </ac:picMkLst>
        </pc:picChg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805348295" sldId="1564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416553356" sldId="1565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2524057453" sldId="1566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577917761" sldId="1567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1344247985" sldId="1568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1187921643" sldId="1569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1554062506" sldId="1570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3026309031" sldId="1571"/>
        </pc:sldMkLst>
      </pc:sldChg>
      <pc:sldChg chg="del">
        <pc:chgData name="Gleason, Jennifer" userId="b38cf4e4-1a84-4faf-beed-bd36b589b1e1" providerId="ADAL" clId="{33FFF9A2-2503-44FC-BF1B-41DB86C13AD9}" dt="2023-11-01T12:10:33.932" v="4" actId="2696"/>
        <pc:sldMkLst>
          <pc:docMk/>
          <pc:sldMk cId="1351198881" sldId="1575"/>
        </pc:sldMkLst>
      </pc:sldChg>
      <pc:sldChg chg="del">
        <pc:chgData name="Gleason, Jennifer" userId="b38cf4e4-1a84-4faf-beed-bd36b589b1e1" providerId="ADAL" clId="{33FFF9A2-2503-44FC-BF1B-41DB86C13AD9}" dt="2023-11-01T12:10:33.932" v="4" actId="2696"/>
        <pc:sldMkLst>
          <pc:docMk/>
          <pc:sldMk cId="2356341517" sldId="1576"/>
        </pc:sldMkLst>
      </pc:sldChg>
      <pc:sldChg chg="del">
        <pc:chgData name="Gleason, Jennifer" userId="b38cf4e4-1a84-4faf-beed-bd36b589b1e1" providerId="ADAL" clId="{33FFF9A2-2503-44FC-BF1B-41DB86C13AD9}" dt="2023-11-01T12:10:33.932" v="4" actId="2696"/>
        <pc:sldMkLst>
          <pc:docMk/>
          <pc:sldMk cId="3872046003" sldId="1577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1006360361" sldId="1957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1795795279" sldId="1958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561343122" sldId="1959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622855889" sldId="1960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1888842071" sldId="1961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322011166" sldId="1962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933139876" sldId="1963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614447726" sldId="1965"/>
        </pc:sldMkLst>
      </pc:sldChg>
      <pc:sldChg chg="del">
        <pc:chgData name="Gleason, Jennifer" userId="b38cf4e4-1a84-4faf-beed-bd36b589b1e1" providerId="ADAL" clId="{33FFF9A2-2503-44FC-BF1B-41DB86C13AD9}" dt="2023-11-01T12:10:10.390" v="2" actId="2696"/>
        <pc:sldMkLst>
          <pc:docMk/>
          <pc:sldMk cId="1576135458" sldId="1969"/>
        </pc:sldMkLst>
      </pc:sldChg>
      <pc:sldChg chg="del">
        <pc:chgData name="Gleason, Jennifer" userId="b38cf4e4-1a84-4faf-beed-bd36b589b1e1" providerId="ADAL" clId="{33FFF9A2-2503-44FC-BF1B-41DB86C13AD9}" dt="2023-11-01T12:10:10.390" v="2" actId="2696"/>
        <pc:sldMkLst>
          <pc:docMk/>
          <pc:sldMk cId="668116865" sldId="1970"/>
        </pc:sldMkLst>
      </pc:sldChg>
      <pc:sldChg chg="del">
        <pc:chgData name="Gleason, Jennifer" userId="b38cf4e4-1a84-4faf-beed-bd36b589b1e1" providerId="ADAL" clId="{33FFF9A2-2503-44FC-BF1B-41DB86C13AD9}" dt="2023-11-01T12:10:10.390" v="2" actId="2696"/>
        <pc:sldMkLst>
          <pc:docMk/>
          <pc:sldMk cId="1397907045" sldId="1971"/>
        </pc:sldMkLst>
      </pc:sldChg>
      <pc:sldChg chg="del">
        <pc:chgData name="Gleason, Jennifer" userId="b38cf4e4-1a84-4faf-beed-bd36b589b1e1" providerId="ADAL" clId="{33FFF9A2-2503-44FC-BF1B-41DB86C13AD9}" dt="2023-11-01T12:09:50.147" v="1" actId="2696"/>
        <pc:sldMkLst>
          <pc:docMk/>
          <pc:sldMk cId="2870237621" sldId="1972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2469398087" sldId="1973"/>
        </pc:sldMkLst>
      </pc:sldChg>
      <pc:sldChg chg="del">
        <pc:chgData name="Gleason, Jennifer" userId="b38cf4e4-1a84-4faf-beed-bd36b589b1e1" providerId="ADAL" clId="{33FFF9A2-2503-44FC-BF1B-41DB86C13AD9}" dt="2023-11-01T12:10:26.065" v="3" actId="2696"/>
        <pc:sldMkLst>
          <pc:docMk/>
          <pc:sldMk cId="1803121915" sldId="1974"/>
        </pc:sldMkLst>
      </pc:sldChg>
      <pc:sldMasterChg chg="delSldLayout">
        <pc:chgData name="Gleason, Jennifer" userId="b38cf4e4-1a84-4faf-beed-bd36b589b1e1" providerId="ADAL" clId="{33FFF9A2-2503-44FC-BF1B-41DB86C13AD9}" dt="2023-11-01T12:10:26.065" v="3" actId="2696"/>
        <pc:sldMasterMkLst>
          <pc:docMk/>
          <pc:sldMasterMk cId="3069868922" sldId="2147483660"/>
        </pc:sldMasterMkLst>
        <pc:sldLayoutChg chg="del">
          <pc:chgData name="Gleason, Jennifer" userId="b38cf4e4-1a84-4faf-beed-bd36b589b1e1" providerId="ADAL" clId="{33FFF9A2-2503-44FC-BF1B-41DB86C13AD9}" dt="2023-11-01T12:10:26.065" v="3" actId="2696"/>
          <pc:sldLayoutMkLst>
            <pc:docMk/>
            <pc:sldMasterMk cId="3069868922" sldId="2147483660"/>
            <pc:sldLayoutMk cId="1652139694" sldId="2147483678"/>
          </pc:sldLayoutMkLst>
        </pc:sldLayoutChg>
      </pc:sldMasterChg>
    </pc:docChg>
  </pc:docChgLst>
  <pc:docChgLst>
    <pc:chgData name="Thibodeau, Karlie L" userId="59c39737-fcb7-4b84-8569-73f6f7f64820" providerId="ADAL" clId="{A6A43E5E-A79A-412B-BC2E-34593EF43419}"/>
    <pc:docChg chg="undo custSel addSld delSld modSld">
      <pc:chgData name="Thibodeau, Karlie L" userId="59c39737-fcb7-4b84-8569-73f6f7f64820" providerId="ADAL" clId="{A6A43E5E-A79A-412B-BC2E-34593EF43419}" dt="2024-01-11T15:46:22.014" v="46" actId="2696"/>
      <pc:docMkLst>
        <pc:docMk/>
      </pc:docMkLst>
      <pc:sldChg chg="del">
        <pc:chgData name="Thibodeau, Karlie L" userId="59c39737-fcb7-4b84-8569-73f6f7f64820" providerId="ADAL" clId="{A6A43E5E-A79A-412B-BC2E-34593EF43419}" dt="2024-01-11T15:37:01.513" v="5" actId="2696"/>
        <pc:sldMkLst>
          <pc:docMk/>
          <pc:sldMk cId="2581842694" sldId="1744"/>
        </pc:sldMkLst>
      </pc:sldChg>
      <pc:sldChg chg="del">
        <pc:chgData name="Thibodeau, Karlie L" userId="59c39737-fcb7-4b84-8569-73f6f7f64820" providerId="ADAL" clId="{A6A43E5E-A79A-412B-BC2E-34593EF43419}" dt="2024-01-11T15:46:22.014" v="46" actId="2696"/>
        <pc:sldMkLst>
          <pc:docMk/>
          <pc:sldMk cId="3618825877" sldId="1754"/>
        </pc:sldMkLst>
      </pc:sldChg>
      <pc:sldChg chg="del">
        <pc:chgData name="Thibodeau, Karlie L" userId="59c39737-fcb7-4b84-8569-73f6f7f64820" providerId="ADAL" clId="{A6A43E5E-A79A-412B-BC2E-34593EF43419}" dt="2024-01-11T15:36:59.470" v="4" actId="2696"/>
        <pc:sldMkLst>
          <pc:docMk/>
          <pc:sldMk cId="257236891" sldId="1869"/>
        </pc:sldMkLst>
      </pc:sldChg>
      <pc:sldChg chg="modSp mod">
        <pc:chgData name="Thibodeau, Karlie L" userId="59c39737-fcb7-4b84-8569-73f6f7f64820" providerId="ADAL" clId="{A6A43E5E-A79A-412B-BC2E-34593EF43419}" dt="2024-01-11T15:45:07.952" v="45" actId="166"/>
        <pc:sldMkLst>
          <pc:docMk/>
          <pc:sldMk cId="1001936944" sldId="1970"/>
        </pc:sldMkLst>
        <pc:spChg chg="mod ord">
          <ac:chgData name="Thibodeau, Karlie L" userId="59c39737-fcb7-4b84-8569-73f6f7f64820" providerId="ADAL" clId="{A6A43E5E-A79A-412B-BC2E-34593EF43419}" dt="2024-01-11T15:45:07.952" v="45" actId="166"/>
          <ac:spMkLst>
            <pc:docMk/>
            <pc:sldMk cId="1001936944" sldId="1970"/>
            <ac:spMk id="4" creationId="{DF840875-1540-A847-7716-81C473695F8C}"/>
          </ac:spMkLst>
        </pc:spChg>
        <pc:spChg chg="mod">
          <ac:chgData name="Thibodeau, Karlie L" userId="59c39737-fcb7-4b84-8569-73f6f7f64820" providerId="ADAL" clId="{A6A43E5E-A79A-412B-BC2E-34593EF43419}" dt="2024-01-11T15:44:56.603" v="42" actId="207"/>
          <ac:spMkLst>
            <pc:docMk/>
            <pc:sldMk cId="1001936944" sldId="1970"/>
            <ac:spMk id="7" creationId="{875EECC4-72A7-C1FB-2351-64C40BAD84C4}"/>
          </ac:spMkLst>
        </pc:spChg>
        <pc:picChg chg="ord">
          <ac:chgData name="Thibodeau, Karlie L" userId="59c39737-fcb7-4b84-8569-73f6f7f64820" providerId="ADAL" clId="{A6A43E5E-A79A-412B-BC2E-34593EF43419}" dt="2024-01-11T15:45:04.445" v="44" actId="166"/>
          <ac:picMkLst>
            <pc:docMk/>
            <pc:sldMk cId="1001936944" sldId="1970"/>
            <ac:picMk id="3" creationId="{EAC32720-3543-668E-D36B-15FA8124F456}"/>
          </ac:picMkLst>
        </pc:picChg>
        <pc:picChg chg="ord">
          <ac:chgData name="Thibodeau, Karlie L" userId="59c39737-fcb7-4b84-8569-73f6f7f64820" providerId="ADAL" clId="{A6A43E5E-A79A-412B-BC2E-34593EF43419}" dt="2024-01-11T15:45:01.632" v="43" actId="166"/>
          <ac:picMkLst>
            <pc:docMk/>
            <pc:sldMk cId="1001936944" sldId="1970"/>
            <ac:picMk id="6" creationId="{C50CDEC7-22A6-E772-35ED-2FC427FFA6F9}"/>
          </ac:picMkLst>
        </pc:picChg>
      </pc:sldChg>
      <pc:sldChg chg="modSp mod">
        <pc:chgData name="Thibodeau, Karlie L" userId="59c39737-fcb7-4b84-8569-73f6f7f64820" providerId="ADAL" clId="{A6A43E5E-A79A-412B-BC2E-34593EF43419}" dt="2024-01-11T15:44:41.324" v="40" actId="166"/>
        <pc:sldMkLst>
          <pc:docMk/>
          <pc:sldMk cId="3695649491" sldId="1973"/>
        </pc:sldMkLst>
        <pc:spChg chg="mod">
          <ac:chgData name="Thibodeau, Karlie L" userId="59c39737-fcb7-4b84-8569-73f6f7f64820" providerId="ADAL" clId="{A6A43E5E-A79A-412B-BC2E-34593EF43419}" dt="2024-01-11T15:44:11.811" v="35" actId="207"/>
          <ac:spMkLst>
            <pc:docMk/>
            <pc:sldMk cId="3695649491" sldId="1973"/>
            <ac:spMk id="4" creationId="{DF840875-1540-A847-7716-81C473695F8C}"/>
          </ac:spMkLst>
        </pc:spChg>
        <pc:spChg chg="mod ord">
          <ac:chgData name="Thibodeau, Karlie L" userId="59c39737-fcb7-4b84-8569-73f6f7f64820" providerId="ADAL" clId="{A6A43E5E-A79A-412B-BC2E-34593EF43419}" dt="2024-01-11T15:44:41.324" v="40" actId="166"/>
          <ac:spMkLst>
            <pc:docMk/>
            <pc:sldMk cId="3695649491" sldId="1973"/>
            <ac:spMk id="7" creationId="{71B36EDD-0C49-599A-EAB8-10B35A24C587}"/>
          </ac:spMkLst>
        </pc:spChg>
        <pc:spChg chg="mod">
          <ac:chgData name="Thibodeau, Karlie L" userId="59c39737-fcb7-4b84-8569-73f6f7f64820" providerId="ADAL" clId="{A6A43E5E-A79A-412B-BC2E-34593EF43419}" dt="2024-01-11T15:44:25.676" v="37" actId="207"/>
          <ac:spMkLst>
            <pc:docMk/>
            <pc:sldMk cId="3695649491" sldId="1973"/>
            <ac:spMk id="9" creationId="{46386BD1-0B99-632E-179D-EA7F7E0F31E3}"/>
          </ac:spMkLst>
        </pc:spChg>
        <pc:picChg chg="ord">
          <ac:chgData name="Thibodeau, Karlie L" userId="59c39737-fcb7-4b84-8569-73f6f7f64820" providerId="ADAL" clId="{A6A43E5E-A79A-412B-BC2E-34593EF43419}" dt="2024-01-11T15:44:37.396" v="39" actId="166"/>
          <ac:picMkLst>
            <pc:docMk/>
            <pc:sldMk cId="3695649491" sldId="1973"/>
            <ac:picMk id="5" creationId="{F2F212B9-5EBA-153E-9FAC-952E738B8296}"/>
          </ac:picMkLst>
        </pc:picChg>
        <pc:picChg chg="ord">
          <ac:chgData name="Thibodeau, Karlie L" userId="59c39737-fcb7-4b84-8569-73f6f7f64820" providerId="ADAL" clId="{A6A43E5E-A79A-412B-BC2E-34593EF43419}" dt="2024-01-11T15:44:33.258" v="38" actId="166"/>
          <ac:picMkLst>
            <pc:docMk/>
            <pc:sldMk cId="3695649491" sldId="1973"/>
            <ac:picMk id="6" creationId="{C50CDEC7-22A6-E772-35ED-2FC427FFA6F9}"/>
          </ac:picMkLst>
        </pc:picChg>
      </pc:sldChg>
      <pc:sldChg chg="addSp delSp modSp mod">
        <pc:chgData name="Thibodeau, Karlie L" userId="59c39737-fcb7-4b84-8569-73f6f7f64820" providerId="ADAL" clId="{A6A43E5E-A79A-412B-BC2E-34593EF43419}" dt="2024-01-11T15:43:57.789" v="34" actId="207"/>
        <pc:sldMkLst>
          <pc:docMk/>
          <pc:sldMk cId="3149956364" sldId="1974"/>
        </pc:sldMkLst>
        <pc:spChg chg="add mod">
          <ac:chgData name="Thibodeau, Karlie L" userId="59c39737-fcb7-4b84-8569-73f6f7f64820" providerId="ADAL" clId="{A6A43E5E-A79A-412B-BC2E-34593EF43419}" dt="2024-01-11T15:39:43.736" v="9" actId="1076"/>
          <ac:spMkLst>
            <pc:docMk/>
            <pc:sldMk cId="3149956364" sldId="1974"/>
            <ac:spMk id="3" creationId="{BB7E60DC-CB6F-AFE9-988A-4846DF741487}"/>
          </ac:spMkLst>
        </pc:spChg>
        <pc:spChg chg="mod">
          <ac:chgData name="Thibodeau, Karlie L" userId="59c39737-fcb7-4b84-8569-73f6f7f64820" providerId="ADAL" clId="{A6A43E5E-A79A-412B-BC2E-34593EF43419}" dt="2024-01-11T15:43:57.789" v="34" actId="207"/>
          <ac:spMkLst>
            <pc:docMk/>
            <pc:sldMk cId="3149956364" sldId="1974"/>
            <ac:spMk id="7" creationId="{71B36EDD-0C49-599A-EAB8-10B35A24C587}"/>
          </ac:spMkLst>
        </pc:spChg>
        <pc:spChg chg="mod">
          <ac:chgData name="Thibodeau, Karlie L" userId="59c39737-fcb7-4b84-8569-73f6f7f64820" providerId="ADAL" clId="{A6A43E5E-A79A-412B-BC2E-34593EF43419}" dt="2024-01-11T15:43:51.633" v="33" actId="207"/>
          <ac:spMkLst>
            <pc:docMk/>
            <pc:sldMk cId="3149956364" sldId="1974"/>
            <ac:spMk id="8" creationId="{1DF2BE3C-3F1B-03F1-9190-ADED0CA78200}"/>
          </ac:spMkLst>
        </pc:spChg>
        <pc:spChg chg="del">
          <ac:chgData name="Thibodeau, Karlie L" userId="59c39737-fcb7-4b84-8569-73f6f7f64820" providerId="ADAL" clId="{A6A43E5E-A79A-412B-BC2E-34593EF43419}" dt="2024-01-11T15:39:22.621" v="6" actId="478"/>
          <ac:spMkLst>
            <pc:docMk/>
            <pc:sldMk cId="3149956364" sldId="1974"/>
            <ac:spMk id="11" creationId="{01FD9231-626D-D419-EDE5-66873FD8EE7F}"/>
          </ac:spMkLst>
        </pc:spChg>
        <pc:picChg chg="add mod">
          <ac:chgData name="Thibodeau, Karlie L" userId="59c39737-fcb7-4b84-8569-73f6f7f64820" providerId="ADAL" clId="{A6A43E5E-A79A-412B-BC2E-34593EF43419}" dt="2024-01-11T15:40:16.128" v="11" actId="1076"/>
          <ac:picMkLst>
            <pc:docMk/>
            <pc:sldMk cId="3149956364" sldId="1974"/>
            <ac:picMk id="4" creationId="{72B1623F-3DFF-1545-D52D-2BEBC457A062}"/>
          </ac:picMkLst>
        </pc:picChg>
        <pc:picChg chg="del">
          <ac:chgData name="Thibodeau, Karlie L" userId="59c39737-fcb7-4b84-8569-73f6f7f64820" providerId="ADAL" clId="{A6A43E5E-A79A-412B-BC2E-34593EF43419}" dt="2024-01-11T15:39:24.425" v="7" actId="478"/>
          <ac:picMkLst>
            <pc:docMk/>
            <pc:sldMk cId="3149956364" sldId="1974"/>
            <ac:picMk id="10" creationId="{5BE59D69-4097-799B-ED14-F6BA4AEB5EC5}"/>
          </ac:picMkLst>
        </pc:picChg>
        <pc:picChg chg="add mod">
          <ac:chgData name="Thibodeau, Karlie L" userId="59c39737-fcb7-4b84-8569-73f6f7f64820" providerId="ADAL" clId="{A6A43E5E-A79A-412B-BC2E-34593EF43419}" dt="2024-01-11T15:40:16.128" v="11" actId="1076"/>
          <ac:picMkLst>
            <pc:docMk/>
            <pc:sldMk cId="3149956364" sldId="1974"/>
            <ac:picMk id="12" creationId="{26C49230-412E-42F1-015E-DE9F3D29D84A}"/>
          </ac:picMkLst>
        </pc:picChg>
        <pc:picChg chg="add mod">
          <ac:chgData name="Thibodeau, Karlie L" userId="59c39737-fcb7-4b84-8569-73f6f7f64820" providerId="ADAL" clId="{A6A43E5E-A79A-412B-BC2E-34593EF43419}" dt="2024-01-11T15:40:16.128" v="11" actId="1076"/>
          <ac:picMkLst>
            <pc:docMk/>
            <pc:sldMk cId="3149956364" sldId="1974"/>
            <ac:picMk id="13" creationId="{0CC4BD15-4BE8-B33B-556C-2C0CD75CE5BE}"/>
          </ac:picMkLst>
        </pc:picChg>
        <pc:picChg chg="add mod">
          <ac:chgData name="Thibodeau, Karlie L" userId="59c39737-fcb7-4b84-8569-73f6f7f64820" providerId="ADAL" clId="{A6A43E5E-A79A-412B-BC2E-34593EF43419}" dt="2024-01-11T15:40:16.128" v="11" actId="1076"/>
          <ac:picMkLst>
            <pc:docMk/>
            <pc:sldMk cId="3149956364" sldId="1974"/>
            <ac:picMk id="14" creationId="{26AA78D9-FF10-9FA7-D5BF-540C952BBD62}"/>
          </ac:picMkLst>
        </pc:picChg>
        <pc:picChg chg="add mod">
          <ac:chgData name="Thibodeau, Karlie L" userId="59c39737-fcb7-4b84-8569-73f6f7f64820" providerId="ADAL" clId="{A6A43E5E-A79A-412B-BC2E-34593EF43419}" dt="2024-01-11T15:40:16.128" v="11" actId="1076"/>
          <ac:picMkLst>
            <pc:docMk/>
            <pc:sldMk cId="3149956364" sldId="1974"/>
            <ac:picMk id="15" creationId="{1F2DCE81-3094-6C92-E892-A65F17F9AC4A}"/>
          </ac:picMkLst>
        </pc:picChg>
      </pc:sldChg>
      <pc:sldChg chg="del">
        <pc:chgData name="Thibodeau, Karlie L" userId="59c39737-fcb7-4b84-8569-73f6f7f64820" providerId="ADAL" clId="{A6A43E5E-A79A-412B-BC2E-34593EF43419}" dt="2024-01-11T15:40:42.524" v="13" actId="2696"/>
        <pc:sldMkLst>
          <pc:docMk/>
          <pc:sldMk cId="2320045671" sldId="1975"/>
        </pc:sldMkLst>
      </pc:sldChg>
      <pc:sldChg chg="del">
        <pc:chgData name="Thibodeau, Karlie L" userId="59c39737-fcb7-4b84-8569-73f6f7f64820" providerId="ADAL" clId="{A6A43E5E-A79A-412B-BC2E-34593EF43419}" dt="2024-01-11T15:42:52.344" v="30" actId="2696"/>
        <pc:sldMkLst>
          <pc:docMk/>
          <pc:sldMk cId="2110531629" sldId="1976"/>
        </pc:sldMkLst>
      </pc:sldChg>
      <pc:sldChg chg="modSp mod">
        <pc:chgData name="Thibodeau, Karlie L" userId="59c39737-fcb7-4b84-8569-73f6f7f64820" providerId="ADAL" clId="{A6A43E5E-A79A-412B-BC2E-34593EF43419}" dt="2024-01-11T15:08:02.646" v="3" actId="14100"/>
        <pc:sldMkLst>
          <pc:docMk/>
          <pc:sldMk cId="2221499088" sldId="2019"/>
        </pc:sldMkLst>
        <pc:graphicFrameChg chg="mod modGraphic">
          <ac:chgData name="Thibodeau, Karlie L" userId="59c39737-fcb7-4b84-8569-73f6f7f64820" providerId="ADAL" clId="{A6A43E5E-A79A-412B-BC2E-34593EF43419}" dt="2024-01-11T15:08:02.646" v="3" actId="14100"/>
          <ac:graphicFrameMkLst>
            <pc:docMk/>
            <pc:sldMk cId="2221499088" sldId="2019"/>
            <ac:graphicFrameMk id="4" creationId="{6B493BC1-32A8-B739-E2BE-81B55174A178}"/>
          </ac:graphicFrameMkLst>
        </pc:graphicFrameChg>
      </pc:sldChg>
      <pc:sldChg chg="delSp modSp add mod">
        <pc:chgData name="Thibodeau, Karlie L" userId="59c39737-fcb7-4b84-8569-73f6f7f64820" providerId="ADAL" clId="{A6A43E5E-A79A-412B-BC2E-34593EF43419}" dt="2024-01-11T15:42:45.130" v="29" actId="1076"/>
        <pc:sldMkLst>
          <pc:docMk/>
          <pc:sldMk cId="1218604309" sldId="2064"/>
        </pc:sldMkLst>
        <pc:spChg chg="mod">
          <ac:chgData name="Thibodeau, Karlie L" userId="59c39737-fcb7-4b84-8569-73f6f7f64820" providerId="ADAL" clId="{A6A43E5E-A79A-412B-BC2E-34593EF43419}" dt="2024-01-11T15:41:57.990" v="22" actId="1076"/>
          <ac:spMkLst>
            <pc:docMk/>
            <pc:sldMk cId="1218604309" sldId="2064"/>
            <ac:spMk id="3" creationId="{BB7E60DC-CB6F-AFE9-988A-4846DF741487}"/>
          </ac:spMkLst>
        </pc:spChg>
        <pc:spChg chg="del">
          <ac:chgData name="Thibodeau, Karlie L" userId="59c39737-fcb7-4b84-8569-73f6f7f64820" providerId="ADAL" clId="{A6A43E5E-A79A-412B-BC2E-34593EF43419}" dt="2024-01-11T15:41:17.661" v="15" actId="21"/>
          <ac:spMkLst>
            <pc:docMk/>
            <pc:sldMk cId="1218604309" sldId="2064"/>
            <ac:spMk id="7" creationId="{71B36EDD-0C49-599A-EAB8-10B35A24C587}"/>
          </ac:spMkLst>
        </pc:spChg>
        <pc:spChg chg="mod">
          <ac:chgData name="Thibodeau, Karlie L" userId="59c39737-fcb7-4b84-8569-73f6f7f64820" providerId="ADAL" clId="{A6A43E5E-A79A-412B-BC2E-34593EF43419}" dt="2024-01-11T15:41:50.471" v="21" actId="1076"/>
          <ac:spMkLst>
            <pc:docMk/>
            <pc:sldMk cId="1218604309" sldId="2064"/>
            <ac:spMk id="8" creationId="{1DF2BE3C-3F1B-03F1-9190-ADED0CA78200}"/>
          </ac:spMkLst>
        </pc:spChg>
        <pc:picChg chg="mod">
          <ac:chgData name="Thibodeau, Karlie L" userId="59c39737-fcb7-4b84-8569-73f6f7f64820" providerId="ADAL" clId="{A6A43E5E-A79A-412B-BC2E-34593EF43419}" dt="2024-01-11T15:42:38.241" v="27" actId="1076"/>
          <ac:picMkLst>
            <pc:docMk/>
            <pc:sldMk cId="1218604309" sldId="2064"/>
            <ac:picMk id="4" creationId="{72B1623F-3DFF-1545-D52D-2BEBC457A062}"/>
          </ac:picMkLst>
        </pc:picChg>
        <pc:picChg chg="del">
          <ac:chgData name="Thibodeau, Karlie L" userId="59c39737-fcb7-4b84-8569-73f6f7f64820" providerId="ADAL" clId="{A6A43E5E-A79A-412B-BC2E-34593EF43419}" dt="2024-01-11T15:41:13.889" v="14" actId="478"/>
          <ac:picMkLst>
            <pc:docMk/>
            <pc:sldMk cId="1218604309" sldId="2064"/>
            <ac:picMk id="5" creationId="{F2F212B9-5EBA-153E-9FAC-952E738B8296}"/>
          </ac:picMkLst>
        </pc:picChg>
        <pc:picChg chg="mod">
          <ac:chgData name="Thibodeau, Karlie L" userId="59c39737-fcb7-4b84-8569-73f6f7f64820" providerId="ADAL" clId="{A6A43E5E-A79A-412B-BC2E-34593EF43419}" dt="2024-01-11T15:41:41.878" v="19" actId="1076"/>
          <ac:picMkLst>
            <pc:docMk/>
            <pc:sldMk cId="1218604309" sldId="2064"/>
            <ac:picMk id="6" creationId="{C50CDEC7-22A6-E772-35ED-2FC427FFA6F9}"/>
          </ac:picMkLst>
        </pc:picChg>
        <pc:picChg chg="mod">
          <ac:chgData name="Thibodeau, Karlie L" userId="59c39737-fcb7-4b84-8569-73f6f7f64820" providerId="ADAL" clId="{A6A43E5E-A79A-412B-BC2E-34593EF43419}" dt="2024-01-11T15:41:37.463" v="17" actId="1076"/>
          <ac:picMkLst>
            <pc:docMk/>
            <pc:sldMk cId="1218604309" sldId="2064"/>
            <ac:picMk id="9" creationId="{40B15724-88F6-AC54-2A65-1426DA3F184B}"/>
          </ac:picMkLst>
        </pc:picChg>
        <pc:picChg chg="mod">
          <ac:chgData name="Thibodeau, Karlie L" userId="59c39737-fcb7-4b84-8569-73f6f7f64820" providerId="ADAL" clId="{A6A43E5E-A79A-412B-BC2E-34593EF43419}" dt="2024-01-11T15:42:45.130" v="29" actId="1076"/>
          <ac:picMkLst>
            <pc:docMk/>
            <pc:sldMk cId="1218604309" sldId="2064"/>
            <ac:picMk id="12" creationId="{26C49230-412E-42F1-015E-DE9F3D29D84A}"/>
          </ac:picMkLst>
        </pc:picChg>
        <pc:picChg chg="mod">
          <ac:chgData name="Thibodeau, Karlie L" userId="59c39737-fcb7-4b84-8569-73f6f7f64820" providerId="ADAL" clId="{A6A43E5E-A79A-412B-BC2E-34593EF43419}" dt="2024-01-11T15:42:33.012" v="26" actId="1076"/>
          <ac:picMkLst>
            <pc:docMk/>
            <pc:sldMk cId="1218604309" sldId="2064"/>
            <ac:picMk id="13" creationId="{0CC4BD15-4BE8-B33B-556C-2C0CD75CE5BE}"/>
          </ac:picMkLst>
        </pc:picChg>
        <pc:picChg chg="mod">
          <ac:chgData name="Thibodeau, Karlie L" userId="59c39737-fcb7-4b84-8569-73f6f7f64820" providerId="ADAL" clId="{A6A43E5E-A79A-412B-BC2E-34593EF43419}" dt="2024-01-11T15:42:42.586" v="28" actId="1076"/>
          <ac:picMkLst>
            <pc:docMk/>
            <pc:sldMk cId="1218604309" sldId="2064"/>
            <ac:picMk id="14" creationId="{26AA78D9-FF10-9FA7-D5BF-540C952BBD62}"/>
          </ac:picMkLst>
        </pc:picChg>
        <pc:picChg chg="mod">
          <ac:chgData name="Thibodeau, Karlie L" userId="59c39737-fcb7-4b84-8569-73f6f7f64820" providerId="ADAL" clId="{A6A43E5E-A79A-412B-BC2E-34593EF43419}" dt="2024-01-11T15:42:30.125" v="25" actId="1076"/>
          <ac:picMkLst>
            <pc:docMk/>
            <pc:sldMk cId="1218604309" sldId="2064"/>
            <ac:picMk id="15" creationId="{1F2DCE81-3094-6C92-E892-A65F17F9AC4A}"/>
          </ac:picMkLst>
        </pc:picChg>
      </pc:sldChg>
    </pc:docChg>
  </pc:docChgLst>
  <pc:docChgLst>
    <pc:chgData name="Gleason, Jennifer" userId="b38cf4e4-1a84-4faf-beed-bd36b589b1e1" providerId="ADAL" clId="{B64CF948-E013-452B-9BF0-BE79C4CB9847}"/>
    <pc:docChg chg="modSld">
      <pc:chgData name="Gleason, Jennifer" userId="b38cf4e4-1a84-4faf-beed-bd36b589b1e1" providerId="ADAL" clId="{B64CF948-E013-452B-9BF0-BE79C4CB9847}" dt="2024-01-05T18:06:21.982" v="1" actId="729"/>
      <pc:docMkLst>
        <pc:docMk/>
      </pc:docMkLst>
      <pc:sldChg chg="mod modShow">
        <pc:chgData name="Gleason, Jennifer" userId="b38cf4e4-1a84-4faf-beed-bd36b589b1e1" providerId="ADAL" clId="{B64CF948-E013-452B-9BF0-BE79C4CB9847}" dt="2024-01-05T18:06:21.982" v="1" actId="729"/>
        <pc:sldMkLst>
          <pc:docMk/>
          <pc:sldMk cId="2221499088" sldId="2019"/>
        </pc:sldMkLst>
      </pc:sldChg>
      <pc:sldChg chg="modSp mod">
        <pc:chgData name="Gleason, Jennifer" userId="b38cf4e4-1a84-4faf-beed-bd36b589b1e1" providerId="ADAL" clId="{B64CF948-E013-452B-9BF0-BE79C4CB9847}" dt="2024-01-05T18:06:10.054" v="0" actId="255"/>
        <pc:sldMkLst>
          <pc:docMk/>
          <pc:sldMk cId="3541880847" sldId="2063"/>
        </pc:sldMkLst>
        <pc:spChg chg="mod">
          <ac:chgData name="Gleason, Jennifer" userId="b38cf4e4-1a84-4faf-beed-bd36b589b1e1" providerId="ADAL" clId="{B64CF948-E013-452B-9BF0-BE79C4CB9847}" dt="2024-01-05T18:06:10.054" v="0" actId="255"/>
          <ac:spMkLst>
            <pc:docMk/>
            <pc:sldMk cId="3541880847" sldId="2063"/>
            <ac:spMk id="8" creationId="{E120D396-FE46-01F1-EEDC-1A85DC682346}"/>
          </ac:spMkLst>
        </pc:spChg>
      </pc:sldChg>
    </pc:docChg>
  </pc:docChgLst>
  <pc:docChgLst>
    <pc:chgData name="Gleason, Jennifer" userId="b38cf4e4-1a84-4faf-beed-bd36b589b1e1" providerId="ADAL" clId="{398A5737-7AFA-4104-BA9C-72F539FCB7D8}"/>
    <pc:docChg chg="custSel addSld delSld modSld">
      <pc:chgData name="Gleason, Jennifer" userId="b38cf4e4-1a84-4faf-beed-bd36b589b1e1" providerId="ADAL" clId="{398A5737-7AFA-4104-BA9C-72F539FCB7D8}" dt="2023-12-04T20:53:42.729" v="184" actId="2696"/>
      <pc:docMkLst>
        <pc:docMk/>
      </pc:docMkLst>
      <pc:sldChg chg="addSp delSp modSp add mod">
        <pc:chgData name="Gleason, Jennifer" userId="b38cf4e4-1a84-4faf-beed-bd36b589b1e1" providerId="ADAL" clId="{398A5737-7AFA-4104-BA9C-72F539FCB7D8}" dt="2023-12-04T20:46:02.080" v="183" actId="20577"/>
        <pc:sldMkLst>
          <pc:docMk/>
          <pc:sldMk cId="1843896895" sldId="1199"/>
        </pc:sldMkLst>
        <pc:spChg chg="del mod">
          <ac:chgData name="Gleason, Jennifer" userId="b38cf4e4-1a84-4faf-beed-bd36b589b1e1" providerId="ADAL" clId="{398A5737-7AFA-4104-BA9C-72F539FCB7D8}" dt="2023-12-04T20:42:40.925" v="6" actId="478"/>
          <ac:spMkLst>
            <pc:docMk/>
            <pc:sldMk cId="1843896895" sldId="1199"/>
            <ac:spMk id="2" creationId="{00000000-0000-0000-0000-000000000000}"/>
          </ac:spMkLst>
        </pc:spChg>
        <pc:spChg chg="mod">
          <ac:chgData name="Gleason, Jennifer" userId="b38cf4e4-1a84-4faf-beed-bd36b589b1e1" providerId="ADAL" clId="{398A5737-7AFA-4104-BA9C-72F539FCB7D8}" dt="2023-12-04T20:46:02.080" v="183" actId="20577"/>
          <ac:spMkLst>
            <pc:docMk/>
            <pc:sldMk cId="1843896895" sldId="1199"/>
            <ac:spMk id="3" creationId="{00000000-0000-0000-0000-000000000000}"/>
          </ac:spMkLst>
        </pc:spChg>
        <pc:spChg chg="add del mod">
          <ac:chgData name="Gleason, Jennifer" userId="b38cf4e4-1a84-4faf-beed-bd36b589b1e1" providerId="ADAL" clId="{398A5737-7AFA-4104-BA9C-72F539FCB7D8}" dt="2023-12-04T20:42:44.405" v="7" actId="478"/>
          <ac:spMkLst>
            <pc:docMk/>
            <pc:sldMk cId="1843896895" sldId="1199"/>
            <ac:spMk id="5" creationId="{58D5866C-06FE-4D31-0C21-A6169BBABAC8}"/>
          </ac:spMkLst>
        </pc:spChg>
        <pc:spChg chg="add mod">
          <ac:chgData name="Gleason, Jennifer" userId="b38cf4e4-1a84-4faf-beed-bd36b589b1e1" providerId="ADAL" clId="{398A5737-7AFA-4104-BA9C-72F539FCB7D8}" dt="2023-12-04T20:44:56.659" v="166" actId="931"/>
          <ac:spMkLst>
            <pc:docMk/>
            <pc:sldMk cId="1843896895" sldId="1199"/>
            <ac:spMk id="8" creationId="{680294C0-3F30-B509-2438-2A7E6ACB17B0}"/>
          </ac:spMkLst>
        </pc:spChg>
        <pc:spChg chg="del">
          <ac:chgData name="Gleason, Jennifer" userId="b38cf4e4-1a84-4faf-beed-bd36b589b1e1" providerId="ADAL" clId="{398A5737-7AFA-4104-BA9C-72F539FCB7D8}" dt="2023-12-04T20:42:46.629" v="8" actId="478"/>
          <ac:spMkLst>
            <pc:docMk/>
            <pc:sldMk cId="1843896895" sldId="1199"/>
            <ac:spMk id="11" creationId="{75479EA6-20E1-4201-890C-C32C985BFB5A}"/>
          </ac:spMkLst>
        </pc:spChg>
        <pc:picChg chg="add mod">
          <ac:chgData name="Gleason, Jennifer" userId="b38cf4e4-1a84-4faf-beed-bd36b589b1e1" providerId="ADAL" clId="{398A5737-7AFA-4104-BA9C-72F539FCB7D8}" dt="2023-12-04T20:45:46.966" v="172" actId="14100"/>
          <ac:picMkLst>
            <pc:docMk/>
            <pc:sldMk cId="1843896895" sldId="1199"/>
            <ac:picMk id="7" creationId="{C04B7DEE-1115-CDDF-E786-425E2F32B83F}"/>
          </ac:picMkLst>
        </pc:picChg>
        <pc:picChg chg="del">
          <ac:chgData name="Gleason, Jennifer" userId="b38cf4e4-1a84-4faf-beed-bd36b589b1e1" providerId="ADAL" clId="{398A5737-7AFA-4104-BA9C-72F539FCB7D8}" dt="2023-12-04T20:42:46.629" v="8" actId="478"/>
          <ac:picMkLst>
            <pc:docMk/>
            <pc:sldMk cId="1843896895" sldId="1199"/>
            <ac:picMk id="10" creationId="{C71D59CF-39B8-4A70-8356-A2A653559137}"/>
          </ac:picMkLst>
        </pc:picChg>
      </pc:sldChg>
      <pc:sldChg chg="del">
        <pc:chgData name="Gleason, Jennifer" userId="b38cf4e4-1a84-4faf-beed-bd36b589b1e1" providerId="ADAL" clId="{398A5737-7AFA-4104-BA9C-72F539FCB7D8}" dt="2023-12-04T20:39:17.300" v="2" actId="2696"/>
        <pc:sldMkLst>
          <pc:docMk/>
          <pc:sldMk cId="289138552" sldId="1563"/>
        </pc:sldMkLst>
      </pc:sldChg>
      <pc:sldChg chg="del">
        <pc:chgData name="Gleason, Jennifer" userId="b38cf4e4-1a84-4faf-beed-bd36b589b1e1" providerId="ADAL" clId="{398A5737-7AFA-4104-BA9C-72F539FCB7D8}" dt="2023-12-04T20:53:42.729" v="184" actId="2696"/>
        <pc:sldMkLst>
          <pc:docMk/>
          <pc:sldMk cId="494603358" sldId="2027"/>
        </pc:sldMkLst>
      </pc:sldChg>
      <pc:sldChg chg="modSp add mod">
        <pc:chgData name="Gleason, Jennifer" userId="b38cf4e4-1a84-4faf-beed-bd36b589b1e1" providerId="ADAL" clId="{398A5737-7AFA-4104-BA9C-72F539FCB7D8}" dt="2023-12-04T20:39:12.998" v="1" actId="27636"/>
        <pc:sldMkLst>
          <pc:docMk/>
          <pc:sldMk cId="1151418196" sldId="2041"/>
        </pc:sldMkLst>
        <pc:spChg chg="mod">
          <ac:chgData name="Gleason, Jennifer" userId="b38cf4e4-1a84-4faf-beed-bd36b589b1e1" providerId="ADAL" clId="{398A5737-7AFA-4104-BA9C-72F539FCB7D8}" dt="2023-12-04T20:39:12.998" v="1" actId="27636"/>
          <ac:spMkLst>
            <pc:docMk/>
            <pc:sldMk cId="1151418196" sldId="2041"/>
            <ac:spMk id="2" creationId="{00000000-0000-0000-0000-000000000000}"/>
          </ac:spMkLst>
        </pc:spChg>
      </pc:sldChg>
    </pc:docChg>
  </pc:docChgLst>
  <pc:docChgLst>
    <pc:chgData name="Gleason, Jennifer" userId="b38cf4e4-1a84-4faf-beed-bd36b589b1e1" providerId="ADAL" clId="{F4A8328A-D18A-4DD6-B9EC-81FEE35E6532}"/>
    <pc:docChg chg="custSel addSld modSld sldOrd">
      <pc:chgData name="Gleason, Jennifer" userId="b38cf4e4-1a84-4faf-beed-bd36b589b1e1" providerId="ADAL" clId="{F4A8328A-D18A-4DD6-B9EC-81FEE35E6532}" dt="2023-11-01T13:49:01.899" v="263"/>
      <pc:docMkLst>
        <pc:docMk/>
      </pc:docMkLst>
      <pc:sldChg chg="addSp modSp mod">
        <pc:chgData name="Gleason, Jennifer" userId="b38cf4e4-1a84-4faf-beed-bd36b589b1e1" providerId="ADAL" clId="{F4A8328A-D18A-4DD6-B9EC-81FEE35E6532}" dt="2023-11-01T12:20:45.133" v="20" actId="14100"/>
        <pc:sldMkLst>
          <pc:docMk/>
          <pc:sldMk cId="289138552" sldId="1563"/>
        </pc:sldMkLst>
        <pc:spChg chg="add mod">
          <ac:chgData name="Gleason, Jennifer" userId="b38cf4e4-1a84-4faf-beed-bd36b589b1e1" providerId="ADAL" clId="{F4A8328A-D18A-4DD6-B9EC-81FEE35E6532}" dt="2023-11-01T12:20:27.008" v="18" actId="14100"/>
          <ac:spMkLst>
            <pc:docMk/>
            <pc:sldMk cId="289138552" sldId="1563"/>
            <ac:spMk id="2" creationId="{D866E821-D5D4-9692-A44B-963490CA6E81}"/>
          </ac:spMkLst>
        </pc:spChg>
        <pc:picChg chg="add mod">
          <ac:chgData name="Gleason, Jennifer" userId="b38cf4e4-1a84-4faf-beed-bd36b589b1e1" providerId="ADAL" clId="{F4A8328A-D18A-4DD6-B9EC-81FEE35E6532}" dt="2023-11-01T12:20:45.133" v="20" actId="14100"/>
          <ac:picMkLst>
            <pc:docMk/>
            <pc:sldMk cId="289138552" sldId="1563"/>
            <ac:picMk id="3" creationId="{290A3F5B-A015-6CED-23CB-35FBD1584435}"/>
          </ac:picMkLst>
        </pc:picChg>
      </pc:sldChg>
      <pc:sldChg chg="modSp mod">
        <pc:chgData name="Gleason, Jennifer" userId="b38cf4e4-1a84-4faf-beed-bd36b589b1e1" providerId="ADAL" clId="{F4A8328A-D18A-4DD6-B9EC-81FEE35E6532}" dt="2023-11-01T12:20:11.524" v="17" actId="27636"/>
        <pc:sldMkLst>
          <pc:docMk/>
          <pc:sldMk cId="2581842694" sldId="1744"/>
        </pc:sldMkLst>
        <pc:spChg chg="mod">
          <ac:chgData name="Gleason, Jennifer" userId="b38cf4e4-1a84-4faf-beed-bd36b589b1e1" providerId="ADAL" clId="{F4A8328A-D18A-4DD6-B9EC-81FEE35E6532}" dt="2023-11-01T12:20:11.524" v="17" actId="27636"/>
          <ac:spMkLst>
            <pc:docMk/>
            <pc:sldMk cId="2581842694" sldId="1744"/>
            <ac:spMk id="2" creationId="{56447241-37FE-44A0-BB2E-70C0A34BC2EF}"/>
          </ac:spMkLst>
        </pc:spChg>
      </pc:sldChg>
      <pc:sldChg chg="modSp mod">
        <pc:chgData name="Gleason, Jennifer" userId="b38cf4e4-1a84-4faf-beed-bd36b589b1e1" providerId="ADAL" clId="{F4A8328A-D18A-4DD6-B9EC-81FEE35E6532}" dt="2023-11-01T12:20:11.473" v="14" actId="27636"/>
        <pc:sldMkLst>
          <pc:docMk/>
          <pc:sldMk cId="3618825877" sldId="1754"/>
        </pc:sldMkLst>
        <pc:spChg chg="mod">
          <ac:chgData name="Gleason, Jennifer" userId="b38cf4e4-1a84-4faf-beed-bd36b589b1e1" providerId="ADAL" clId="{F4A8328A-D18A-4DD6-B9EC-81FEE35E6532}" dt="2023-11-01T12:20:11.465" v="13" actId="27636"/>
          <ac:spMkLst>
            <pc:docMk/>
            <pc:sldMk cId="3618825877" sldId="1754"/>
            <ac:spMk id="2" creationId="{43E3A565-95FC-404E-9393-5F0E957EBDDB}"/>
          </ac:spMkLst>
        </pc:spChg>
        <pc:spChg chg="mod">
          <ac:chgData name="Gleason, Jennifer" userId="b38cf4e4-1a84-4faf-beed-bd36b589b1e1" providerId="ADAL" clId="{F4A8328A-D18A-4DD6-B9EC-81FEE35E6532}" dt="2023-11-01T12:20:11.473" v="14" actId="27636"/>
          <ac:spMkLst>
            <pc:docMk/>
            <pc:sldMk cId="3618825877" sldId="1754"/>
            <ac:spMk id="3" creationId="{F5715D75-219A-4CAD-9836-A160BC2F38DF}"/>
          </ac:spMkLst>
        </pc:spChg>
      </pc:sldChg>
      <pc:sldChg chg="modSp mod">
        <pc:chgData name="Gleason, Jennifer" userId="b38cf4e4-1a84-4faf-beed-bd36b589b1e1" providerId="ADAL" clId="{F4A8328A-D18A-4DD6-B9EC-81FEE35E6532}" dt="2023-11-01T12:20:11.513" v="16" actId="27636"/>
        <pc:sldMkLst>
          <pc:docMk/>
          <pc:sldMk cId="469025535" sldId="1955"/>
        </pc:sldMkLst>
        <pc:spChg chg="mod">
          <ac:chgData name="Gleason, Jennifer" userId="b38cf4e4-1a84-4faf-beed-bd36b589b1e1" providerId="ADAL" clId="{F4A8328A-D18A-4DD6-B9EC-81FEE35E6532}" dt="2023-11-01T12:20:11.513" v="16" actId="27636"/>
          <ac:spMkLst>
            <pc:docMk/>
            <pc:sldMk cId="469025535" sldId="1955"/>
            <ac:spMk id="7" creationId="{85CE5E55-9AA8-4FBF-90F5-2645614969EF}"/>
          </ac:spMkLst>
        </pc:spChg>
      </pc:sldChg>
      <pc:sldChg chg="modSp mod">
        <pc:chgData name="Gleason, Jennifer" userId="b38cf4e4-1a84-4faf-beed-bd36b589b1e1" providerId="ADAL" clId="{F4A8328A-D18A-4DD6-B9EC-81FEE35E6532}" dt="2023-11-01T12:20:11.485" v="15" actId="27636"/>
        <pc:sldMkLst>
          <pc:docMk/>
          <pc:sldMk cId="1128457576" sldId="1956"/>
        </pc:sldMkLst>
        <pc:spChg chg="mod">
          <ac:chgData name="Gleason, Jennifer" userId="b38cf4e4-1a84-4faf-beed-bd36b589b1e1" providerId="ADAL" clId="{F4A8328A-D18A-4DD6-B9EC-81FEE35E6532}" dt="2023-11-01T12:20:11.485" v="15" actId="27636"/>
          <ac:spMkLst>
            <pc:docMk/>
            <pc:sldMk cId="1128457576" sldId="1956"/>
            <ac:spMk id="2" creationId="{1BB4D575-D48A-D794-565C-64EDD07D4F54}"/>
          </ac:spMkLst>
        </pc:spChg>
      </pc:sldChg>
      <pc:sldChg chg="ord">
        <pc:chgData name="Gleason, Jennifer" userId="b38cf4e4-1a84-4faf-beed-bd36b589b1e1" providerId="ADAL" clId="{F4A8328A-D18A-4DD6-B9EC-81FEE35E6532}" dt="2023-11-01T13:49:01.899" v="263"/>
        <pc:sldMkLst>
          <pc:docMk/>
          <pc:sldMk cId="3133263029" sldId="1980"/>
        </pc:sldMkLst>
      </pc:sldChg>
      <pc:sldChg chg="add">
        <pc:chgData name="Gleason, Jennifer" userId="b38cf4e4-1a84-4faf-beed-bd36b589b1e1" providerId="ADAL" clId="{F4A8328A-D18A-4DD6-B9EC-81FEE35E6532}" dt="2023-11-01T12:16:45.973" v="0" actId="2890"/>
        <pc:sldMkLst>
          <pc:docMk/>
          <pc:sldMk cId="3136453245" sldId="1981"/>
        </pc:sldMkLst>
      </pc:sldChg>
      <pc:sldChg chg="addSp modSp add mod">
        <pc:chgData name="Gleason, Jennifer" userId="b38cf4e4-1a84-4faf-beed-bd36b589b1e1" providerId="ADAL" clId="{F4A8328A-D18A-4DD6-B9EC-81FEE35E6532}" dt="2023-11-01T13:33:48.177" v="237" actId="1076"/>
        <pc:sldMkLst>
          <pc:docMk/>
          <pc:sldMk cId="739465051" sldId="1982"/>
        </pc:sldMkLst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2" creationId="{AE189866-42BB-C968-547B-AC2E02927973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3" creationId="{39A3B9F6-9426-3C5A-F5B6-0B9CDD69D30A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4" creationId="{E71B670B-6F96-F3B8-5F42-57933052C7D7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5" creationId="{C1C2256B-7FCA-C82D-2FA6-254C6A732033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6" creationId="{F3B7814E-874E-41D5-6E17-2C58772F3BA9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7" creationId="{4E055FB6-5C73-534C-CF01-20CE58DCEC98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8" creationId="{11094CB7-2CBC-FCAE-DF81-1F52834579D6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9" creationId="{D53822F9-5E2A-5553-E22A-4D6DF5AB5818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10" creationId="{579CBE75-D510-4DD3-91E5-2945C5B050CB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11" creationId="{02E56AB9-C9A8-53B0-81A9-3BE9FE2A9986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12" creationId="{7E4F4FA7-4C61-4A39-B9FD-7F8C016EB488}"/>
          </ac:spMkLst>
        </pc:spChg>
        <pc:spChg chg="add mod">
          <ac:chgData name="Gleason, Jennifer" userId="b38cf4e4-1a84-4faf-beed-bd36b589b1e1" providerId="ADAL" clId="{F4A8328A-D18A-4DD6-B9EC-81FEE35E6532}" dt="2023-11-01T13:33:48.177" v="237" actId="1076"/>
          <ac:spMkLst>
            <pc:docMk/>
            <pc:sldMk cId="739465051" sldId="1982"/>
            <ac:spMk id="13" creationId="{76B98859-B303-4F21-5928-6616E0F23F70}"/>
          </ac:spMkLst>
        </pc:spChg>
      </pc:sldChg>
      <pc:sldChg chg="addSp delSp modSp add mod">
        <pc:chgData name="Gleason, Jennifer" userId="b38cf4e4-1a84-4faf-beed-bd36b589b1e1" providerId="ADAL" clId="{F4A8328A-D18A-4DD6-B9EC-81FEE35E6532}" dt="2023-11-01T13:26:47.780" v="228" actId="478"/>
        <pc:sldMkLst>
          <pc:docMk/>
          <pc:sldMk cId="3094969437" sldId="1983"/>
        </pc:sldMkLst>
        <pc:spChg chg="add del mod">
          <ac:chgData name="Gleason, Jennifer" userId="b38cf4e4-1a84-4faf-beed-bd36b589b1e1" providerId="ADAL" clId="{F4A8328A-D18A-4DD6-B9EC-81FEE35E6532}" dt="2023-11-01T13:26:33.523" v="226" actId="478"/>
          <ac:spMkLst>
            <pc:docMk/>
            <pc:sldMk cId="3094969437" sldId="1983"/>
            <ac:spMk id="2" creationId="{FE098D17-A904-7AEC-4A75-7BFCA9B91CFE}"/>
          </ac:spMkLst>
        </pc:spChg>
        <pc:spChg chg="add mod">
          <ac:chgData name="Gleason, Jennifer" userId="b38cf4e4-1a84-4faf-beed-bd36b589b1e1" providerId="ADAL" clId="{F4A8328A-D18A-4DD6-B9EC-81FEE35E6532}" dt="2023-11-01T13:26:14.480" v="225" actId="1076"/>
          <ac:spMkLst>
            <pc:docMk/>
            <pc:sldMk cId="3094969437" sldId="1983"/>
            <ac:spMk id="4" creationId="{02D15C70-506E-7429-0ECD-B3AAD7239BC8}"/>
          </ac:spMkLst>
        </pc:spChg>
        <pc:spChg chg="add del mod">
          <ac:chgData name="Gleason, Jennifer" userId="b38cf4e4-1a84-4faf-beed-bd36b589b1e1" providerId="ADAL" clId="{F4A8328A-D18A-4DD6-B9EC-81FEE35E6532}" dt="2023-11-01T13:26:47.780" v="228" actId="478"/>
          <ac:spMkLst>
            <pc:docMk/>
            <pc:sldMk cId="3094969437" sldId="1983"/>
            <ac:spMk id="6" creationId="{53BD9991-60D4-50ED-CFF4-0699C8E09FCA}"/>
          </ac:spMkLst>
        </pc:spChg>
        <pc:spChg chg="add mod">
          <ac:chgData name="Gleason, Jennifer" userId="b38cf4e4-1a84-4faf-beed-bd36b589b1e1" providerId="ADAL" clId="{F4A8328A-D18A-4DD6-B9EC-81FEE35E6532}" dt="2023-11-01T13:26:35.086" v="227"/>
          <ac:spMkLst>
            <pc:docMk/>
            <pc:sldMk cId="3094969437" sldId="1983"/>
            <ac:spMk id="7" creationId="{EDAEE3D0-AC0D-0706-1C80-E853F754A584}"/>
          </ac:spMkLst>
        </pc:spChg>
        <pc:picChg chg="add mod">
          <ac:chgData name="Gleason, Jennifer" userId="b38cf4e4-1a84-4faf-beed-bd36b589b1e1" providerId="ADAL" clId="{F4A8328A-D18A-4DD6-B9EC-81FEE35E6532}" dt="2023-11-01T13:26:09.649" v="224" actId="1076"/>
          <ac:picMkLst>
            <pc:docMk/>
            <pc:sldMk cId="3094969437" sldId="1983"/>
            <ac:picMk id="3" creationId="{EBED44BB-5BAB-F880-CCEA-B513A8B2DA81}"/>
          </ac:picMkLst>
        </pc:picChg>
      </pc:sldChg>
      <pc:sldChg chg="addSp modSp add mod">
        <pc:chgData name="Gleason, Jennifer" userId="b38cf4e4-1a84-4faf-beed-bd36b589b1e1" providerId="ADAL" clId="{F4A8328A-D18A-4DD6-B9EC-81FEE35E6532}" dt="2023-11-01T13:10:11.299" v="105" actId="1076"/>
        <pc:sldMkLst>
          <pc:docMk/>
          <pc:sldMk cId="156449176" sldId="1984"/>
        </pc:sldMkLst>
        <pc:spChg chg="add mod">
          <ac:chgData name="Gleason, Jennifer" userId="b38cf4e4-1a84-4faf-beed-bd36b589b1e1" providerId="ADAL" clId="{F4A8328A-D18A-4DD6-B9EC-81FEE35E6532}" dt="2023-11-01T13:10:11.299" v="105" actId="1076"/>
          <ac:spMkLst>
            <pc:docMk/>
            <pc:sldMk cId="156449176" sldId="1984"/>
            <ac:spMk id="2" creationId="{9BC39046-EBF1-A8FE-F3FF-D84819B7B0F5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3" creationId="{7B2927A3-9943-612F-9BF6-B3EEEF25149F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4" creationId="{C3FAFB25-15C0-06DD-E8A9-87815390941D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5" creationId="{80328436-EC8A-B5C9-4B9D-BF2B195697EB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6" creationId="{53403F82-45AD-C48D-043F-784EA4086137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7" creationId="{2F3AB101-4F50-DDDD-6FF4-2C2AB575DE87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8" creationId="{2C8D1432-E8B6-1EA0-6501-D34907546F5E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9" creationId="{D8617C1A-EDCB-DE98-18F9-C86C30043F18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10" creationId="{F2FBA4A5-711A-F0F6-A1C8-EAB6B5766ED1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11" creationId="{FCD6CF56-5AF9-71F1-DF19-BF5905321D24}"/>
          </ac:spMkLst>
        </pc:spChg>
        <pc:spChg chg="add mod">
          <ac:chgData name="Gleason, Jennifer" userId="b38cf4e4-1a84-4faf-beed-bd36b589b1e1" providerId="ADAL" clId="{F4A8328A-D18A-4DD6-B9EC-81FEE35E6532}" dt="2023-11-01T13:10:07.164" v="104" actId="1076"/>
          <ac:spMkLst>
            <pc:docMk/>
            <pc:sldMk cId="156449176" sldId="1984"/>
            <ac:spMk id="12" creationId="{9612F6DE-87A9-EE3E-9E52-DB982D946283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2:38:45.121" v="72" actId="14100"/>
        <pc:sldMkLst>
          <pc:docMk/>
          <pc:sldMk cId="639813952" sldId="1985"/>
        </pc:sldMkLst>
        <pc:spChg chg="add mod">
          <ac:chgData name="Gleason, Jennifer" userId="b38cf4e4-1a84-4faf-beed-bd36b589b1e1" providerId="ADAL" clId="{F4A8328A-D18A-4DD6-B9EC-81FEE35E6532}" dt="2023-11-01T12:38:45.121" v="72" actId="14100"/>
          <ac:spMkLst>
            <pc:docMk/>
            <pc:sldMk cId="639813952" sldId="1985"/>
            <ac:spMk id="2" creationId="{70C3694B-692F-4065-F677-0B08DC51AF91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3" creationId="{FC33504B-0C5E-6C61-50D8-D33493BF8192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4" creationId="{C2A0E03E-741B-113F-D30D-6B0CE0AD1D46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5" creationId="{8AB2BFA7-605F-15EA-E86C-82ECD5B3B078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6" creationId="{51B405F4-4DD8-D6D1-7557-AA64DACCB7CE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7" creationId="{7E99AB2F-6CF7-9197-26AC-A39BAD3066DC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8" creationId="{A4BFA2CE-0877-3893-C96D-BCDC343516DC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9" creationId="{6BE8DEB0-36C1-CC2A-7E75-8E38D400554A}"/>
          </ac:spMkLst>
        </pc:spChg>
        <pc:spChg chg="add mod">
          <ac:chgData name="Gleason, Jennifer" userId="b38cf4e4-1a84-4faf-beed-bd36b589b1e1" providerId="ADAL" clId="{F4A8328A-D18A-4DD6-B9EC-81FEE35E6532}" dt="2023-11-01T12:38:24.032" v="52" actId="1076"/>
          <ac:spMkLst>
            <pc:docMk/>
            <pc:sldMk cId="639813952" sldId="1985"/>
            <ac:spMk id="10" creationId="{14DAAC9E-6BAA-2852-044D-DE1C301DBE63}"/>
          </ac:spMkLst>
        </pc:spChg>
      </pc:sldChg>
      <pc:sldChg chg="addSp delSp modSp add mod">
        <pc:chgData name="Gleason, Jennifer" userId="b38cf4e4-1a84-4faf-beed-bd36b589b1e1" providerId="ADAL" clId="{F4A8328A-D18A-4DD6-B9EC-81FEE35E6532}" dt="2023-11-01T12:36:52.934" v="44" actId="478"/>
        <pc:sldMkLst>
          <pc:docMk/>
          <pc:sldMk cId="3250726663" sldId="1986"/>
        </pc:sldMkLst>
        <pc:spChg chg="add mod">
          <ac:chgData name="Gleason, Jennifer" userId="b38cf4e4-1a84-4faf-beed-bd36b589b1e1" providerId="ADAL" clId="{F4A8328A-D18A-4DD6-B9EC-81FEE35E6532}" dt="2023-11-01T12:36:37.891" v="41" actId="1076"/>
          <ac:spMkLst>
            <pc:docMk/>
            <pc:sldMk cId="3250726663" sldId="1986"/>
            <ac:spMk id="2" creationId="{A9FFB3A4-061E-CD17-AA71-F794110EED55}"/>
          </ac:spMkLst>
        </pc:spChg>
        <pc:spChg chg="add mod">
          <ac:chgData name="Gleason, Jennifer" userId="b38cf4e4-1a84-4faf-beed-bd36b589b1e1" providerId="ADAL" clId="{F4A8328A-D18A-4DD6-B9EC-81FEE35E6532}" dt="2023-11-01T12:36:37.891" v="41" actId="1076"/>
          <ac:spMkLst>
            <pc:docMk/>
            <pc:sldMk cId="3250726663" sldId="1986"/>
            <ac:spMk id="4" creationId="{CA4D8DBB-1EC4-4571-FCD4-E0D4A4CD8729}"/>
          </ac:spMkLst>
        </pc:spChg>
        <pc:spChg chg="add del mod">
          <ac:chgData name="Gleason, Jennifer" userId="b38cf4e4-1a84-4faf-beed-bd36b589b1e1" providerId="ADAL" clId="{F4A8328A-D18A-4DD6-B9EC-81FEE35E6532}" dt="2023-11-01T12:36:50.838" v="43" actId="478"/>
          <ac:spMkLst>
            <pc:docMk/>
            <pc:sldMk cId="3250726663" sldId="1986"/>
            <ac:spMk id="7" creationId="{0986FF82-F054-B204-687C-5684E317D385}"/>
          </ac:spMkLst>
        </pc:spChg>
        <pc:spChg chg="add del mod">
          <ac:chgData name="Gleason, Jennifer" userId="b38cf4e4-1a84-4faf-beed-bd36b589b1e1" providerId="ADAL" clId="{F4A8328A-D18A-4DD6-B9EC-81FEE35E6532}" dt="2023-11-01T12:36:52.934" v="44" actId="478"/>
          <ac:spMkLst>
            <pc:docMk/>
            <pc:sldMk cId="3250726663" sldId="1986"/>
            <ac:spMk id="8" creationId="{0A8DA65E-C86F-A0CC-450D-564D7C089C47}"/>
          </ac:spMkLst>
        </pc:spChg>
        <pc:picChg chg="add mod">
          <ac:chgData name="Gleason, Jennifer" userId="b38cf4e4-1a84-4faf-beed-bd36b589b1e1" providerId="ADAL" clId="{F4A8328A-D18A-4DD6-B9EC-81FEE35E6532}" dt="2023-11-01T12:36:37.891" v="41" actId="1076"/>
          <ac:picMkLst>
            <pc:docMk/>
            <pc:sldMk cId="3250726663" sldId="1986"/>
            <ac:picMk id="5" creationId="{E925ADF8-B36C-D43A-2617-1040FFEBA42A}"/>
          </ac:picMkLst>
        </pc:picChg>
        <pc:picChg chg="add mod">
          <ac:chgData name="Gleason, Jennifer" userId="b38cf4e4-1a84-4faf-beed-bd36b589b1e1" providerId="ADAL" clId="{F4A8328A-D18A-4DD6-B9EC-81FEE35E6532}" dt="2023-11-01T12:36:37.891" v="41" actId="1076"/>
          <ac:picMkLst>
            <pc:docMk/>
            <pc:sldMk cId="3250726663" sldId="1986"/>
            <ac:picMk id="6" creationId="{28E1F72F-583B-9022-EFB6-976EFD6EE537}"/>
          </ac:picMkLst>
        </pc:picChg>
        <pc:cxnChg chg="add mod">
          <ac:chgData name="Gleason, Jennifer" userId="b38cf4e4-1a84-4faf-beed-bd36b589b1e1" providerId="ADAL" clId="{F4A8328A-D18A-4DD6-B9EC-81FEE35E6532}" dt="2023-11-01T12:36:37.891" v="41" actId="1076"/>
          <ac:cxnSpMkLst>
            <pc:docMk/>
            <pc:sldMk cId="3250726663" sldId="1986"/>
            <ac:cxnSpMk id="3" creationId="{2D05CE40-538B-7005-672E-81222D44A28C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35:45.152" v="39" actId="1076"/>
        <pc:sldMkLst>
          <pc:docMk/>
          <pc:sldMk cId="4179139694" sldId="1987"/>
        </pc:sldMkLst>
        <pc:spChg chg="add mod">
          <ac:chgData name="Gleason, Jennifer" userId="b38cf4e4-1a84-4faf-beed-bd36b589b1e1" providerId="ADAL" clId="{F4A8328A-D18A-4DD6-B9EC-81FEE35E6532}" dt="2023-11-01T12:35:45.152" v="39" actId="1076"/>
          <ac:spMkLst>
            <pc:docMk/>
            <pc:sldMk cId="4179139694" sldId="1987"/>
            <ac:spMk id="2" creationId="{DAE5212E-CFDD-6034-2664-0D47E4A348C3}"/>
          </ac:spMkLst>
        </pc:spChg>
        <pc:spChg chg="add mod">
          <ac:chgData name="Gleason, Jennifer" userId="b38cf4e4-1a84-4faf-beed-bd36b589b1e1" providerId="ADAL" clId="{F4A8328A-D18A-4DD6-B9EC-81FEE35E6532}" dt="2023-11-01T12:35:45.152" v="39" actId="1076"/>
          <ac:spMkLst>
            <pc:docMk/>
            <pc:sldMk cId="4179139694" sldId="1987"/>
            <ac:spMk id="3" creationId="{95EBF83F-979C-12EF-A1BF-C685207EBB8A}"/>
          </ac:spMkLst>
        </pc:spChg>
        <pc:spChg chg="add mod">
          <ac:chgData name="Gleason, Jennifer" userId="b38cf4e4-1a84-4faf-beed-bd36b589b1e1" providerId="ADAL" clId="{F4A8328A-D18A-4DD6-B9EC-81FEE35E6532}" dt="2023-11-01T12:35:45.152" v="39" actId="1076"/>
          <ac:spMkLst>
            <pc:docMk/>
            <pc:sldMk cId="4179139694" sldId="1987"/>
            <ac:spMk id="4" creationId="{415F6772-7657-F293-0B57-9DC1D7B75462}"/>
          </ac:spMkLst>
        </pc:spChg>
        <pc:spChg chg="add mod">
          <ac:chgData name="Gleason, Jennifer" userId="b38cf4e4-1a84-4faf-beed-bd36b589b1e1" providerId="ADAL" clId="{F4A8328A-D18A-4DD6-B9EC-81FEE35E6532}" dt="2023-11-01T12:35:45.152" v="39" actId="1076"/>
          <ac:spMkLst>
            <pc:docMk/>
            <pc:sldMk cId="4179139694" sldId="1987"/>
            <ac:spMk id="5" creationId="{6A7E8CFD-7A1B-D08C-145F-C4BF28A92109}"/>
          </ac:spMkLst>
        </pc:spChg>
        <pc:spChg chg="add mod">
          <ac:chgData name="Gleason, Jennifer" userId="b38cf4e4-1a84-4faf-beed-bd36b589b1e1" providerId="ADAL" clId="{F4A8328A-D18A-4DD6-B9EC-81FEE35E6532}" dt="2023-11-01T12:35:45.152" v="39" actId="1076"/>
          <ac:spMkLst>
            <pc:docMk/>
            <pc:sldMk cId="4179139694" sldId="1987"/>
            <ac:spMk id="6" creationId="{DC2A65DC-CE08-8DCC-D3EB-F53E5FFCEA37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2:35:16.138" v="37" actId="1076"/>
        <pc:sldMkLst>
          <pc:docMk/>
          <pc:sldMk cId="3073090207" sldId="1988"/>
        </pc:sldMkLst>
        <pc:spChg chg="add mod">
          <ac:chgData name="Gleason, Jennifer" userId="b38cf4e4-1a84-4faf-beed-bd36b589b1e1" providerId="ADAL" clId="{F4A8328A-D18A-4DD6-B9EC-81FEE35E6532}" dt="2023-11-01T12:35:16.138" v="37" actId="1076"/>
          <ac:spMkLst>
            <pc:docMk/>
            <pc:sldMk cId="3073090207" sldId="1988"/>
            <ac:spMk id="2" creationId="{9C98921D-FB3B-EF56-3C7F-35D4B7E749EA}"/>
          </ac:spMkLst>
        </pc:spChg>
        <pc:spChg chg="add mod">
          <ac:chgData name="Gleason, Jennifer" userId="b38cf4e4-1a84-4faf-beed-bd36b589b1e1" providerId="ADAL" clId="{F4A8328A-D18A-4DD6-B9EC-81FEE35E6532}" dt="2023-11-01T12:35:16.138" v="37" actId="1076"/>
          <ac:spMkLst>
            <pc:docMk/>
            <pc:sldMk cId="3073090207" sldId="1988"/>
            <ac:spMk id="6" creationId="{64BCD255-BF8C-2C2F-52D3-7BD8A2CACD8A}"/>
          </ac:spMkLst>
        </pc:spChg>
        <pc:picChg chg="add mod">
          <ac:chgData name="Gleason, Jennifer" userId="b38cf4e4-1a84-4faf-beed-bd36b589b1e1" providerId="ADAL" clId="{F4A8328A-D18A-4DD6-B9EC-81FEE35E6532}" dt="2023-11-01T12:35:16.138" v="37" actId="1076"/>
          <ac:picMkLst>
            <pc:docMk/>
            <pc:sldMk cId="3073090207" sldId="1988"/>
            <ac:picMk id="4" creationId="{D03AFA07-21BE-5BE0-8CCE-087BC265C7A3}"/>
          </ac:picMkLst>
        </pc:picChg>
        <pc:picChg chg="add mod">
          <ac:chgData name="Gleason, Jennifer" userId="b38cf4e4-1a84-4faf-beed-bd36b589b1e1" providerId="ADAL" clId="{F4A8328A-D18A-4DD6-B9EC-81FEE35E6532}" dt="2023-11-01T12:35:16.138" v="37" actId="1076"/>
          <ac:picMkLst>
            <pc:docMk/>
            <pc:sldMk cId="3073090207" sldId="1988"/>
            <ac:picMk id="5" creationId="{E25EF6BC-16F9-E83A-849F-501F8E27C83A}"/>
          </ac:picMkLst>
        </pc:picChg>
        <pc:cxnChg chg="add mod">
          <ac:chgData name="Gleason, Jennifer" userId="b38cf4e4-1a84-4faf-beed-bd36b589b1e1" providerId="ADAL" clId="{F4A8328A-D18A-4DD6-B9EC-81FEE35E6532}" dt="2023-11-01T12:35:16.138" v="37" actId="1076"/>
          <ac:cxnSpMkLst>
            <pc:docMk/>
            <pc:sldMk cId="3073090207" sldId="1988"/>
            <ac:cxnSpMk id="3" creationId="{2F99CAF3-595B-9333-1E45-919E75381E59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34:46.505" v="35" actId="1076"/>
        <pc:sldMkLst>
          <pc:docMk/>
          <pc:sldMk cId="2449723662" sldId="1989"/>
        </pc:sldMkLst>
        <pc:spChg chg="add mod">
          <ac:chgData name="Gleason, Jennifer" userId="b38cf4e4-1a84-4faf-beed-bd36b589b1e1" providerId="ADAL" clId="{F4A8328A-D18A-4DD6-B9EC-81FEE35E6532}" dt="2023-11-01T12:34:46.505" v="35" actId="1076"/>
          <ac:spMkLst>
            <pc:docMk/>
            <pc:sldMk cId="2449723662" sldId="1989"/>
            <ac:spMk id="2" creationId="{A333FDF1-BEC3-D59F-4CF9-A48A03F2271D}"/>
          </ac:spMkLst>
        </pc:spChg>
        <pc:spChg chg="add mod">
          <ac:chgData name="Gleason, Jennifer" userId="b38cf4e4-1a84-4faf-beed-bd36b589b1e1" providerId="ADAL" clId="{F4A8328A-D18A-4DD6-B9EC-81FEE35E6532}" dt="2023-11-01T12:34:46.505" v="35" actId="1076"/>
          <ac:spMkLst>
            <pc:docMk/>
            <pc:sldMk cId="2449723662" sldId="1989"/>
            <ac:spMk id="6" creationId="{C18DB86A-6E7E-D1B0-A05C-52A0B8E5C9D0}"/>
          </ac:spMkLst>
        </pc:spChg>
        <pc:picChg chg="add mod">
          <ac:chgData name="Gleason, Jennifer" userId="b38cf4e4-1a84-4faf-beed-bd36b589b1e1" providerId="ADAL" clId="{F4A8328A-D18A-4DD6-B9EC-81FEE35E6532}" dt="2023-11-01T12:34:46.505" v="35" actId="1076"/>
          <ac:picMkLst>
            <pc:docMk/>
            <pc:sldMk cId="2449723662" sldId="1989"/>
            <ac:picMk id="4" creationId="{92C503D9-AB4C-6D04-C377-11406C363EA4}"/>
          </ac:picMkLst>
        </pc:picChg>
        <pc:picChg chg="add mod">
          <ac:chgData name="Gleason, Jennifer" userId="b38cf4e4-1a84-4faf-beed-bd36b589b1e1" providerId="ADAL" clId="{F4A8328A-D18A-4DD6-B9EC-81FEE35E6532}" dt="2023-11-01T12:34:46.505" v="35" actId="1076"/>
          <ac:picMkLst>
            <pc:docMk/>
            <pc:sldMk cId="2449723662" sldId="1989"/>
            <ac:picMk id="5" creationId="{91C5746A-DE1D-E565-D9CB-6C85DA2E8E3F}"/>
          </ac:picMkLst>
        </pc:picChg>
        <pc:cxnChg chg="add mod">
          <ac:chgData name="Gleason, Jennifer" userId="b38cf4e4-1a84-4faf-beed-bd36b589b1e1" providerId="ADAL" clId="{F4A8328A-D18A-4DD6-B9EC-81FEE35E6532}" dt="2023-11-01T12:34:46.505" v="35" actId="1076"/>
          <ac:cxnSpMkLst>
            <pc:docMk/>
            <pc:sldMk cId="2449723662" sldId="1989"/>
            <ac:cxnSpMk id="3" creationId="{1A6B1370-1AD0-A548-037A-5FF2715C0700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25:16.506" v="33" actId="1076"/>
        <pc:sldMkLst>
          <pc:docMk/>
          <pc:sldMk cId="2744911314" sldId="1990"/>
        </pc:sldMkLst>
        <pc:spChg chg="add mod">
          <ac:chgData name="Gleason, Jennifer" userId="b38cf4e4-1a84-4faf-beed-bd36b589b1e1" providerId="ADAL" clId="{F4A8328A-D18A-4DD6-B9EC-81FEE35E6532}" dt="2023-11-01T12:25:16.506" v="33" actId="1076"/>
          <ac:spMkLst>
            <pc:docMk/>
            <pc:sldMk cId="2744911314" sldId="1990"/>
            <ac:spMk id="3" creationId="{4AAE7DD1-408B-3842-A1E6-BD8B044B1CD3}"/>
          </ac:spMkLst>
        </pc:spChg>
        <pc:spChg chg="add mod">
          <ac:chgData name="Gleason, Jennifer" userId="b38cf4e4-1a84-4faf-beed-bd36b589b1e1" providerId="ADAL" clId="{F4A8328A-D18A-4DD6-B9EC-81FEE35E6532}" dt="2023-11-01T12:25:16.506" v="33" actId="1076"/>
          <ac:spMkLst>
            <pc:docMk/>
            <pc:sldMk cId="2744911314" sldId="1990"/>
            <ac:spMk id="4" creationId="{01FBB00A-F3A3-6535-F3AD-79DE479CEAEA}"/>
          </ac:spMkLst>
        </pc:spChg>
        <pc:spChg chg="add mod">
          <ac:chgData name="Gleason, Jennifer" userId="b38cf4e4-1a84-4faf-beed-bd36b589b1e1" providerId="ADAL" clId="{F4A8328A-D18A-4DD6-B9EC-81FEE35E6532}" dt="2023-11-01T12:25:16.506" v="33" actId="1076"/>
          <ac:spMkLst>
            <pc:docMk/>
            <pc:sldMk cId="2744911314" sldId="1990"/>
            <ac:spMk id="5" creationId="{1B7A5E86-EF14-FBB4-06B5-E4D080251178}"/>
          </ac:spMkLst>
        </pc:spChg>
        <pc:spChg chg="add mod">
          <ac:chgData name="Gleason, Jennifer" userId="b38cf4e4-1a84-4faf-beed-bd36b589b1e1" providerId="ADAL" clId="{F4A8328A-D18A-4DD6-B9EC-81FEE35E6532}" dt="2023-11-01T12:25:16.506" v="33" actId="1076"/>
          <ac:spMkLst>
            <pc:docMk/>
            <pc:sldMk cId="2744911314" sldId="1990"/>
            <ac:spMk id="6" creationId="{722A0AB8-9897-3F69-C162-46F1CEC6A270}"/>
          </ac:spMkLst>
        </pc:spChg>
        <pc:picChg chg="add mod">
          <ac:chgData name="Gleason, Jennifer" userId="b38cf4e4-1a84-4faf-beed-bd36b589b1e1" providerId="ADAL" clId="{F4A8328A-D18A-4DD6-B9EC-81FEE35E6532}" dt="2023-11-01T12:25:16.506" v="33" actId="1076"/>
          <ac:picMkLst>
            <pc:docMk/>
            <pc:sldMk cId="2744911314" sldId="1990"/>
            <ac:picMk id="2" creationId="{1FB03B4A-2A50-B220-F798-0842D34D85FF}"/>
          </ac:picMkLst>
        </pc:picChg>
        <pc:cxnChg chg="add mod">
          <ac:chgData name="Gleason, Jennifer" userId="b38cf4e4-1a84-4faf-beed-bd36b589b1e1" providerId="ADAL" clId="{F4A8328A-D18A-4DD6-B9EC-81FEE35E6532}" dt="2023-11-01T12:25:16.506" v="33" actId="1076"/>
          <ac:cxnSpMkLst>
            <pc:docMk/>
            <pc:sldMk cId="2744911314" sldId="1990"/>
            <ac:cxnSpMk id="7" creationId="{76266F26-159D-E5FC-7BC4-9DC18B74B069}"/>
          </ac:cxnSpMkLst>
        </pc:cxnChg>
        <pc:cxnChg chg="add mod">
          <ac:chgData name="Gleason, Jennifer" userId="b38cf4e4-1a84-4faf-beed-bd36b589b1e1" providerId="ADAL" clId="{F4A8328A-D18A-4DD6-B9EC-81FEE35E6532}" dt="2023-11-01T12:25:16.506" v="33" actId="1076"/>
          <ac:cxnSpMkLst>
            <pc:docMk/>
            <pc:sldMk cId="2744911314" sldId="1990"/>
            <ac:cxnSpMk id="8" creationId="{82CFC6F7-9E35-F614-AC72-FDFD87395800}"/>
          </ac:cxnSpMkLst>
        </pc:cxnChg>
        <pc:cxnChg chg="add mod">
          <ac:chgData name="Gleason, Jennifer" userId="b38cf4e4-1a84-4faf-beed-bd36b589b1e1" providerId="ADAL" clId="{F4A8328A-D18A-4DD6-B9EC-81FEE35E6532}" dt="2023-11-01T12:25:16.506" v="33" actId="1076"/>
          <ac:cxnSpMkLst>
            <pc:docMk/>
            <pc:sldMk cId="2744911314" sldId="1990"/>
            <ac:cxnSpMk id="9" creationId="{EC6CC5E9-EF69-9F92-F60F-DD297CBDF86A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24:29.679" v="31" actId="14100"/>
        <pc:sldMkLst>
          <pc:docMk/>
          <pc:sldMk cId="670308763" sldId="1991"/>
        </pc:sldMkLst>
        <pc:spChg chg="add mod">
          <ac:chgData name="Gleason, Jennifer" userId="b38cf4e4-1a84-4faf-beed-bd36b589b1e1" providerId="ADAL" clId="{F4A8328A-D18A-4DD6-B9EC-81FEE35E6532}" dt="2023-11-01T12:24:18.654" v="30" actId="14100"/>
          <ac:spMkLst>
            <pc:docMk/>
            <pc:sldMk cId="670308763" sldId="1991"/>
            <ac:spMk id="2" creationId="{668591F7-140B-65CC-2207-B2124AD86154}"/>
          </ac:spMkLst>
        </pc:spChg>
        <pc:spChg chg="add mod">
          <ac:chgData name="Gleason, Jennifer" userId="b38cf4e4-1a84-4faf-beed-bd36b589b1e1" providerId="ADAL" clId="{F4A8328A-D18A-4DD6-B9EC-81FEE35E6532}" dt="2023-11-01T12:24:01.226" v="27"/>
          <ac:spMkLst>
            <pc:docMk/>
            <pc:sldMk cId="670308763" sldId="1991"/>
            <ac:spMk id="3" creationId="{748C44B9-7E46-D60A-E8C5-C307244ABF88}"/>
          </ac:spMkLst>
        </pc:spChg>
        <pc:spChg chg="add mod">
          <ac:chgData name="Gleason, Jennifer" userId="b38cf4e4-1a84-4faf-beed-bd36b589b1e1" providerId="ADAL" clId="{F4A8328A-D18A-4DD6-B9EC-81FEE35E6532}" dt="2023-11-01T12:24:29.679" v="31" actId="14100"/>
          <ac:spMkLst>
            <pc:docMk/>
            <pc:sldMk cId="670308763" sldId="1991"/>
            <ac:spMk id="4" creationId="{174556A8-DEC0-6C14-E0E8-907CE24D70A3}"/>
          </ac:spMkLst>
        </pc:spChg>
        <pc:spChg chg="add mod">
          <ac:chgData name="Gleason, Jennifer" userId="b38cf4e4-1a84-4faf-beed-bd36b589b1e1" providerId="ADAL" clId="{F4A8328A-D18A-4DD6-B9EC-81FEE35E6532}" dt="2023-11-01T12:24:01.226" v="27"/>
          <ac:spMkLst>
            <pc:docMk/>
            <pc:sldMk cId="670308763" sldId="1991"/>
            <ac:spMk id="5" creationId="{0BFC43BF-9D05-EAFD-0C8E-1AB497638362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2:22:00.408" v="26" actId="255"/>
        <pc:sldMkLst>
          <pc:docMk/>
          <pc:sldMk cId="3934601998" sldId="1992"/>
        </pc:sldMkLst>
        <pc:spChg chg="add mod">
          <ac:chgData name="Gleason, Jennifer" userId="b38cf4e4-1a84-4faf-beed-bd36b589b1e1" providerId="ADAL" clId="{F4A8328A-D18A-4DD6-B9EC-81FEE35E6532}" dt="2023-11-01T12:22:00.408" v="26" actId="255"/>
          <ac:spMkLst>
            <pc:docMk/>
            <pc:sldMk cId="3934601998" sldId="1992"/>
            <ac:spMk id="2" creationId="{39B910E1-0592-0088-1A2C-F17B93CD2F2C}"/>
          </ac:spMkLst>
        </pc:spChg>
        <pc:picChg chg="add mod">
          <ac:chgData name="Gleason, Jennifer" userId="b38cf4e4-1a84-4faf-beed-bd36b589b1e1" providerId="ADAL" clId="{F4A8328A-D18A-4DD6-B9EC-81FEE35E6532}" dt="2023-11-01T12:21:49.846" v="25" actId="1076"/>
          <ac:picMkLst>
            <pc:docMk/>
            <pc:sldMk cId="3934601998" sldId="1992"/>
            <ac:picMk id="3" creationId="{A5EAAD5D-ACD4-247A-E8EF-3A0375D65B44}"/>
          </ac:picMkLst>
        </pc:picChg>
      </pc:sldChg>
      <pc:sldChg chg="add">
        <pc:chgData name="Gleason, Jennifer" userId="b38cf4e4-1a84-4faf-beed-bd36b589b1e1" providerId="ADAL" clId="{F4A8328A-D18A-4DD6-B9EC-81FEE35E6532}" dt="2023-11-01T12:36:44.540" v="42" actId="2890"/>
        <pc:sldMkLst>
          <pc:docMk/>
          <pc:sldMk cId="914568764" sldId="1993"/>
        </pc:sldMkLst>
      </pc:sldChg>
      <pc:sldChg chg="addSp modSp add mod">
        <pc:chgData name="Gleason, Jennifer" userId="b38cf4e4-1a84-4faf-beed-bd36b589b1e1" providerId="ADAL" clId="{F4A8328A-D18A-4DD6-B9EC-81FEE35E6532}" dt="2023-11-01T12:40:09.052" v="75" actId="122"/>
        <pc:sldMkLst>
          <pc:docMk/>
          <pc:sldMk cId="3975509479" sldId="1994"/>
        </pc:sldMkLst>
        <pc:spChg chg="add mod">
          <ac:chgData name="Gleason, Jennifer" userId="b38cf4e4-1a84-4faf-beed-bd36b589b1e1" providerId="ADAL" clId="{F4A8328A-D18A-4DD6-B9EC-81FEE35E6532}" dt="2023-11-01T12:40:09.052" v="75" actId="122"/>
          <ac:spMkLst>
            <pc:docMk/>
            <pc:sldMk cId="3975509479" sldId="1994"/>
            <ac:spMk id="2" creationId="{77C9B4F3-09EE-2977-33D4-F814CFB8811C}"/>
          </ac:spMkLst>
        </pc:spChg>
        <pc:spChg chg="add mod">
          <ac:chgData name="Gleason, Jennifer" userId="b38cf4e4-1a84-4faf-beed-bd36b589b1e1" providerId="ADAL" clId="{F4A8328A-D18A-4DD6-B9EC-81FEE35E6532}" dt="2023-11-01T12:40:03.796" v="74" actId="1076"/>
          <ac:spMkLst>
            <pc:docMk/>
            <pc:sldMk cId="3975509479" sldId="1994"/>
            <ac:spMk id="3" creationId="{341E5379-5EE1-0F58-A723-ECFA777DA64B}"/>
          </ac:spMkLst>
        </pc:spChg>
        <pc:spChg chg="add mod">
          <ac:chgData name="Gleason, Jennifer" userId="b38cf4e4-1a84-4faf-beed-bd36b589b1e1" providerId="ADAL" clId="{F4A8328A-D18A-4DD6-B9EC-81FEE35E6532}" dt="2023-11-01T12:40:03.796" v="74" actId="1076"/>
          <ac:spMkLst>
            <pc:docMk/>
            <pc:sldMk cId="3975509479" sldId="1994"/>
            <ac:spMk id="4" creationId="{230214C1-EFBC-3F66-1E09-73653A4A2AA2}"/>
          </ac:spMkLst>
        </pc:spChg>
        <pc:spChg chg="add mod">
          <ac:chgData name="Gleason, Jennifer" userId="b38cf4e4-1a84-4faf-beed-bd36b589b1e1" providerId="ADAL" clId="{F4A8328A-D18A-4DD6-B9EC-81FEE35E6532}" dt="2023-11-01T12:40:03.796" v="74" actId="1076"/>
          <ac:spMkLst>
            <pc:docMk/>
            <pc:sldMk cId="3975509479" sldId="1994"/>
            <ac:spMk id="5" creationId="{D3C05B2A-9FDF-A68F-3F9A-F711363F07E1}"/>
          </ac:spMkLst>
        </pc:spChg>
        <pc:spChg chg="add mod">
          <ac:chgData name="Gleason, Jennifer" userId="b38cf4e4-1a84-4faf-beed-bd36b589b1e1" providerId="ADAL" clId="{F4A8328A-D18A-4DD6-B9EC-81FEE35E6532}" dt="2023-11-01T12:40:03.796" v="74" actId="1076"/>
          <ac:spMkLst>
            <pc:docMk/>
            <pc:sldMk cId="3975509479" sldId="1994"/>
            <ac:spMk id="7" creationId="{546B85C2-E085-FF91-60AB-798C56B5B4FC}"/>
          </ac:spMkLst>
        </pc:spChg>
        <pc:picChg chg="add mod">
          <ac:chgData name="Gleason, Jennifer" userId="b38cf4e4-1a84-4faf-beed-bd36b589b1e1" providerId="ADAL" clId="{F4A8328A-D18A-4DD6-B9EC-81FEE35E6532}" dt="2023-11-01T12:40:03.796" v="74" actId="1076"/>
          <ac:picMkLst>
            <pc:docMk/>
            <pc:sldMk cId="3975509479" sldId="1994"/>
            <ac:picMk id="6" creationId="{ED41BCCE-A33E-3618-6B22-43DBA492494E}"/>
          </ac:picMkLst>
        </pc:picChg>
      </pc:sldChg>
      <pc:sldChg chg="addSp modSp add mod">
        <pc:chgData name="Gleason, Jennifer" userId="b38cf4e4-1a84-4faf-beed-bd36b589b1e1" providerId="ADAL" clId="{F4A8328A-D18A-4DD6-B9EC-81FEE35E6532}" dt="2023-11-01T13:02:33.676" v="96" actId="1076"/>
        <pc:sldMkLst>
          <pc:docMk/>
          <pc:sldMk cId="2013604972" sldId="1995"/>
        </pc:sldMkLst>
        <pc:spChg chg="add mod">
          <ac:chgData name="Gleason, Jennifer" userId="b38cf4e4-1a84-4faf-beed-bd36b589b1e1" providerId="ADAL" clId="{F4A8328A-D18A-4DD6-B9EC-81FEE35E6532}" dt="2023-11-01T13:01:13.741" v="93" actId="1076"/>
          <ac:spMkLst>
            <pc:docMk/>
            <pc:sldMk cId="2013604972" sldId="1995"/>
            <ac:spMk id="2" creationId="{34BE2BA7-894D-40DD-C139-3A1CA5CFB39B}"/>
          </ac:spMkLst>
        </pc:spChg>
        <pc:spChg chg="add mod">
          <ac:chgData name="Gleason, Jennifer" userId="b38cf4e4-1a84-4faf-beed-bd36b589b1e1" providerId="ADAL" clId="{F4A8328A-D18A-4DD6-B9EC-81FEE35E6532}" dt="2023-11-01T13:02:33.676" v="96" actId="1076"/>
          <ac:spMkLst>
            <pc:docMk/>
            <pc:sldMk cId="2013604972" sldId="1995"/>
            <ac:spMk id="6" creationId="{EB9A0B2E-9DA5-B8C2-862D-C9FCA9942F83}"/>
          </ac:spMkLst>
        </pc:spChg>
        <pc:picChg chg="add mod">
          <ac:chgData name="Gleason, Jennifer" userId="b38cf4e4-1a84-4faf-beed-bd36b589b1e1" providerId="ADAL" clId="{F4A8328A-D18A-4DD6-B9EC-81FEE35E6532}" dt="2023-11-01T13:01:13.741" v="93" actId="1076"/>
          <ac:picMkLst>
            <pc:docMk/>
            <pc:sldMk cId="2013604972" sldId="1995"/>
            <ac:picMk id="4" creationId="{47531271-D0D6-E43A-77BD-BA397499DC78}"/>
          </ac:picMkLst>
        </pc:picChg>
        <pc:picChg chg="add mod">
          <ac:chgData name="Gleason, Jennifer" userId="b38cf4e4-1a84-4faf-beed-bd36b589b1e1" providerId="ADAL" clId="{F4A8328A-D18A-4DD6-B9EC-81FEE35E6532}" dt="2023-11-01T13:01:13.741" v="93" actId="1076"/>
          <ac:picMkLst>
            <pc:docMk/>
            <pc:sldMk cId="2013604972" sldId="1995"/>
            <ac:picMk id="5" creationId="{9A0DCFA1-9032-CE26-0F13-AB6AC2F91E1A}"/>
          </ac:picMkLst>
        </pc:picChg>
        <pc:cxnChg chg="add mod">
          <ac:chgData name="Gleason, Jennifer" userId="b38cf4e4-1a84-4faf-beed-bd36b589b1e1" providerId="ADAL" clId="{F4A8328A-D18A-4DD6-B9EC-81FEE35E6532}" dt="2023-11-01T13:01:13.741" v="93" actId="1076"/>
          <ac:cxnSpMkLst>
            <pc:docMk/>
            <pc:sldMk cId="2013604972" sldId="1995"/>
            <ac:cxnSpMk id="3" creationId="{77E6C717-7D1C-5BE3-E30E-E8DE4A4FB74B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51:45.266" v="81" actId="14100"/>
        <pc:sldMkLst>
          <pc:docMk/>
          <pc:sldMk cId="1407652409" sldId="1996"/>
        </pc:sldMkLst>
        <pc:spChg chg="add mod">
          <ac:chgData name="Gleason, Jennifer" userId="b38cf4e4-1a84-4faf-beed-bd36b589b1e1" providerId="ADAL" clId="{F4A8328A-D18A-4DD6-B9EC-81FEE35E6532}" dt="2023-11-01T12:50:57.470" v="77" actId="1076"/>
          <ac:spMkLst>
            <pc:docMk/>
            <pc:sldMk cId="1407652409" sldId="1996"/>
            <ac:spMk id="2" creationId="{57FE5A3D-BAE9-9017-4F6D-E37BE733C446}"/>
          </ac:spMkLst>
        </pc:spChg>
        <pc:spChg chg="add mod ord">
          <ac:chgData name="Gleason, Jennifer" userId="b38cf4e4-1a84-4faf-beed-bd36b589b1e1" providerId="ADAL" clId="{F4A8328A-D18A-4DD6-B9EC-81FEE35E6532}" dt="2023-11-01T12:51:45.266" v="81" actId="14100"/>
          <ac:spMkLst>
            <pc:docMk/>
            <pc:sldMk cId="1407652409" sldId="1996"/>
            <ac:spMk id="5" creationId="{46DD7DAD-FAB2-9A15-2387-1AB8B1AAAA66}"/>
          </ac:spMkLst>
        </pc:spChg>
        <pc:picChg chg="add mod">
          <ac:chgData name="Gleason, Jennifer" userId="b38cf4e4-1a84-4faf-beed-bd36b589b1e1" providerId="ADAL" clId="{F4A8328A-D18A-4DD6-B9EC-81FEE35E6532}" dt="2023-11-01T12:50:57.470" v="77" actId="1076"/>
          <ac:picMkLst>
            <pc:docMk/>
            <pc:sldMk cId="1407652409" sldId="1996"/>
            <ac:picMk id="4" creationId="{101268F8-493A-D154-B4F0-336413F1C452}"/>
          </ac:picMkLst>
        </pc:picChg>
        <pc:picChg chg="add mod">
          <ac:chgData name="Gleason, Jennifer" userId="b38cf4e4-1a84-4faf-beed-bd36b589b1e1" providerId="ADAL" clId="{F4A8328A-D18A-4DD6-B9EC-81FEE35E6532}" dt="2023-11-01T12:50:57.470" v="77" actId="1076"/>
          <ac:picMkLst>
            <pc:docMk/>
            <pc:sldMk cId="1407652409" sldId="1996"/>
            <ac:picMk id="6" creationId="{C42011EE-C23B-29D3-E790-ACE2BCBFB004}"/>
          </ac:picMkLst>
        </pc:picChg>
        <pc:cxnChg chg="add mod">
          <ac:chgData name="Gleason, Jennifer" userId="b38cf4e4-1a84-4faf-beed-bd36b589b1e1" providerId="ADAL" clId="{F4A8328A-D18A-4DD6-B9EC-81FEE35E6532}" dt="2023-11-01T12:50:57.470" v="77" actId="1076"/>
          <ac:cxnSpMkLst>
            <pc:docMk/>
            <pc:sldMk cId="1407652409" sldId="1996"/>
            <ac:cxnSpMk id="3" creationId="{9223DA9F-8FCB-7D99-8636-2017B996D171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2:58:35.441" v="91" actId="1076"/>
        <pc:sldMkLst>
          <pc:docMk/>
          <pc:sldMk cId="2945814411" sldId="1997"/>
        </pc:sldMkLst>
        <pc:spChg chg="add mod">
          <ac:chgData name="Gleason, Jennifer" userId="b38cf4e4-1a84-4faf-beed-bd36b589b1e1" providerId="ADAL" clId="{F4A8328A-D18A-4DD6-B9EC-81FEE35E6532}" dt="2023-11-01T12:58:26.674" v="90" actId="122"/>
          <ac:spMkLst>
            <pc:docMk/>
            <pc:sldMk cId="2945814411" sldId="1997"/>
            <ac:spMk id="2" creationId="{B77E47B3-4931-CD6C-25F1-DB8794CCEAA7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3" creationId="{C1C4ECB8-5C70-AC10-FD6B-C51A28AE2727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4" creationId="{AD1DC888-3611-8F32-6782-CAE9A16E80C4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5" creationId="{2E70652F-16DF-589D-BF09-4707B3EABDFB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6" creationId="{C47202C3-D91A-B525-095A-D173180F868C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7" creationId="{78E3605B-4504-D360-88B8-B99064F13F4D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8" creationId="{D0920AFA-B157-9A32-981F-2C38F54FC780}"/>
          </ac:spMkLst>
        </pc:spChg>
        <pc:spChg chg="add mod">
          <ac:chgData name="Gleason, Jennifer" userId="b38cf4e4-1a84-4faf-beed-bd36b589b1e1" providerId="ADAL" clId="{F4A8328A-D18A-4DD6-B9EC-81FEE35E6532}" dt="2023-11-01T12:58:35.441" v="91" actId="1076"/>
          <ac:spMkLst>
            <pc:docMk/>
            <pc:sldMk cId="2945814411" sldId="1997"/>
            <ac:spMk id="9" creationId="{E64D03B4-F786-DDBE-BB93-48D0188FC1D1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10" creationId="{EC14D0F7-5B5A-CB3D-3A8A-E9D1AF0F0848}"/>
          </ac:spMkLst>
        </pc:spChg>
        <pc:spChg chg="add mod">
          <ac:chgData name="Gleason, Jennifer" userId="b38cf4e4-1a84-4faf-beed-bd36b589b1e1" providerId="ADAL" clId="{F4A8328A-D18A-4DD6-B9EC-81FEE35E6532}" dt="2023-11-01T12:58:08.507" v="84" actId="1076"/>
          <ac:spMkLst>
            <pc:docMk/>
            <pc:sldMk cId="2945814411" sldId="1997"/>
            <ac:spMk id="11" creationId="{66480DC7-0A49-0B66-C367-4EE28E884695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3:13:42.467" v="108" actId="14100"/>
        <pc:sldMkLst>
          <pc:docMk/>
          <pc:sldMk cId="1901710179" sldId="1998"/>
        </pc:sldMkLst>
        <pc:graphicFrameChg chg="add mod">
          <ac:chgData name="Gleason, Jennifer" userId="b38cf4e4-1a84-4faf-beed-bd36b589b1e1" providerId="ADAL" clId="{F4A8328A-D18A-4DD6-B9EC-81FEE35E6532}" dt="2023-11-01T13:13:42.467" v="108" actId="14100"/>
          <ac:graphicFrameMkLst>
            <pc:docMk/>
            <pc:sldMk cId="1901710179" sldId="1998"/>
            <ac:graphicFrameMk id="2" creationId="{45C92DC1-AF3C-DA38-17D6-1D666A22ACBD}"/>
          </ac:graphicFrameMkLst>
        </pc:graphicFrameChg>
      </pc:sldChg>
      <pc:sldChg chg="addSp modSp add mod">
        <pc:chgData name="Gleason, Jennifer" userId="b38cf4e4-1a84-4faf-beed-bd36b589b1e1" providerId="ADAL" clId="{F4A8328A-D18A-4DD6-B9EC-81FEE35E6532}" dt="2023-11-01T13:24:59.346" v="220" actId="1076"/>
        <pc:sldMkLst>
          <pc:docMk/>
          <pc:sldMk cId="529024960" sldId="1999"/>
        </pc:sldMkLst>
        <pc:spChg chg="add mod">
          <ac:chgData name="Gleason, Jennifer" userId="b38cf4e4-1a84-4faf-beed-bd36b589b1e1" providerId="ADAL" clId="{F4A8328A-D18A-4DD6-B9EC-81FEE35E6532}" dt="2023-11-01T13:24:59.346" v="220" actId="1076"/>
          <ac:spMkLst>
            <pc:docMk/>
            <pc:sldMk cId="529024960" sldId="1999"/>
            <ac:spMk id="2" creationId="{8D74151A-95DE-9BEC-9D5D-831A4C575519}"/>
          </ac:spMkLst>
        </pc:spChg>
        <pc:spChg chg="add mod">
          <ac:chgData name="Gleason, Jennifer" userId="b38cf4e4-1a84-4faf-beed-bd36b589b1e1" providerId="ADAL" clId="{F4A8328A-D18A-4DD6-B9EC-81FEE35E6532}" dt="2023-11-01T13:24:39.898" v="216" actId="1076"/>
          <ac:spMkLst>
            <pc:docMk/>
            <pc:sldMk cId="529024960" sldId="1999"/>
            <ac:spMk id="4" creationId="{ABCFC10B-6C24-93EA-65F7-765F6BDC81E1}"/>
          </ac:spMkLst>
        </pc:spChg>
        <pc:spChg chg="add mod">
          <ac:chgData name="Gleason, Jennifer" userId="b38cf4e4-1a84-4faf-beed-bd36b589b1e1" providerId="ADAL" clId="{F4A8328A-D18A-4DD6-B9EC-81FEE35E6532}" dt="2023-11-01T13:24:03.378" v="213" actId="1076"/>
          <ac:spMkLst>
            <pc:docMk/>
            <pc:sldMk cId="529024960" sldId="1999"/>
            <ac:spMk id="5" creationId="{92990A24-DD62-0206-E09C-9C5FC1F44935}"/>
          </ac:spMkLst>
        </pc:spChg>
        <pc:picChg chg="add mod">
          <ac:chgData name="Gleason, Jennifer" userId="b38cf4e4-1a84-4faf-beed-bd36b589b1e1" providerId="ADAL" clId="{F4A8328A-D18A-4DD6-B9EC-81FEE35E6532}" dt="2023-11-01T13:24:45.952" v="217" actId="1076"/>
          <ac:picMkLst>
            <pc:docMk/>
            <pc:sldMk cId="529024960" sldId="1999"/>
            <ac:picMk id="3" creationId="{BF3DC8DF-CF50-B819-D5FE-E9EF882F6470}"/>
          </ac:picMkLst>
        </pc:picChg>
      </pc:sldChg>
      <pc:sldChg chg="addSp modSp add mod">
        <pc:chgData name="Gleason, Jennifer" userId="b38cf4e4-1a84-4faf-beed-bd36b589b1e1" providerId="ADAL" clId="{F4A8328A-D18A-4DD6-B9EC-81FEE35E6532}" dt="2023-11-01T13:22:45.312" v="208" actId="693"/>
        <pc:sldMkLst>
          <pc:docMk/>
          <pc:sldMk cId="2274718606" sldId="2000"/>
        </pc:sldMkLst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2" creationId="{CD7A0AA6-B80E-ECF2-F375-E99F9BCECE27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3" creationId="{F9607A27-1B54-9DC7-039E-49D3AB7BCEED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4" creationId="{A0C9E507-D04F-D02D-01E1-A7D45C5F8660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5" creationId="{FBF3153F-49FC-8D69-7FF2-221A68CE0945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6" creationId="{12ECFE4A-7DB2-022B-65EC-DC4BD17E82D2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7" creationId="{FA8CB924-3206-49B7-9E3F-F64E90FF6EC0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8" creationId="{5664EF55-2BF6-73B8-B885-6DE7A39247D1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9" creationId="{BAA31E99-8706-66D5-7DDA-2D69C0C3A682}"/>
          </ac:spMkLst>
        </pc:spChg>
        <pc:spChg chg="add mod">
          <ac:chgData name="Gleason, Jennifer" userId="b38cf4e4-1a84-4faf-beed-bd36b589b1e1" providerId="ADAL" clId="{F4A8328A-D18A-4DD6-B9EC-81FEE35E6532}" dt="2023-11-01T13:22:45.312" v="208" actId="693"/>
          <ac:spMkLst>
            <pc:docMk/>
            <pc:sldMk cId="2274718606" sldId="2000"/>
            <ac:spMk id="10" creationId="{E221E9BD-712B-5299-AD91-B58B61C142A2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11" creationId="{D1668F12-53ED-8737-2940-F16C63A38EF7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12" creationId="{5E3A0DA1-0C9A-B644-A4A4-855527399D70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13" creationId="{DCB707ED-3B36-ECF8-5BBF-B04503E44538}"/>
          </ac:spMkLst>
        </pc:spChg>
        <pc:spChg chg="add mod">
          <ac:chgData name="Gleason, Jennifer" userId="b38cf4e4-1a84-4faf-beed-bd36b589b1e1" providerId="ADAL" clId="{F4A8328A-D18A-4DD6-B9EC-81FEE35E6532}" dt="2023-11-01T13:19:06.293" v="168" actId="1076"/>
          <ac:spMkLst>
            <pc:docMk/>
            <pc:sldMk cId="2274718606" sldId="2000"/>
            <ac:spMk id="14" creationId="{35F6A4D5-A5ED-E396-FA37-51495F248968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3:17:20.616" v="166" actId="1076"/>
        <pc:sldMkLst>
          <pc:docMk/>
          <pc:sldMk cId="3345535703" sldId="2001"/>
        </pc:sldMkLst>
        <pc:spChg chg="add mod">
          <ac:chgData name="Gleason, Jennifer" userId="b38cf4e4-1a84-4faf-beed-bd36b589b1e1" providerId="ADAL" clId="{F4A8328A-D18A-4DD6-B9EC-81FEE35E6532}" dt="2023-11-01T13:16:32.626" v="160" actId="1076"/>
          <ac:spMkLst>
            <pc:docMk/>
            <pc:sldMk cId="3345535703" sldId="2001"/>
            <ac:spMk id="2" creationId="{026EC523-8AFA-2A92-6792-ECB9C80D5E40}"/>
          </ac:spMkLst>
        </pc:spChg>
        <pc:spChg chg="add mod">
          <ac:chgData name="Gleason, Jennifer" userId="b38cf4e4-1a84-4faf-beed-bd36b589b1e1" providerId="ADAL" clId="{F4A8328A-D18A-4DD6-B9EC-81FEE35E6532}" dt="2023-11-01T13:17:02.080" v="165" actId="14100"/>
          <ac:spMkLst>
            <pc:docMk/>
            <pc:sldMk cId="3345535703" sldId="2001"/>
            <ac:spMk id="6" creationId="{FA95E409-E195-BBDB-EBC1-AE574A980543}"/>
          </ac:spMkLst>
        </pc:spChg>
        <pc:picChg chg="add mod">
          <ac:chgData name="Gleason, Jennifer" userId="b38cf4e4-1a84-4faf-beed-bd36b589b1e1" providerId="ADAL" clId="{F4A8328A-D18A-4DD6-B9EC-81FEE35E6532}" dt="2023-11-01T13:16:45.736" v="162" actId="1076"/>
          <ac:picMkLst>
            <pc:docMk/>
            <pc:sldMk cId="3345535703" sldId="2001"/>
            <ac:picMk id="4" creationId="{BD37E44B-D269-BA05-2E64-3DA7D382BBD0}"/>
          </ac:picMkLst>
        </pc:picChg>
        <pc:picChg chg="add mod">
          <ac:chgData name="Gleason, Jennifer" userId="b38cf4e4-1a84-4faf-beed-bd36b589b1e1" providerId="ADAL" clId="{F4A8328A-D18A-4DD6-B9EC-81FEE35E6532}" dt="2023-11-01T13:17:20.616" v="166" actId="1076"/>
          <ac:picMkLst>
            <pc:docMk/>
            <pc:sldMk cId="3345535703" sldId="2001"/>
            <ac:picMk id="5" creationId="{4B03FBDF-23C4-05D6-CADD-03DBEDB0F729}"/>
          </ac:picMkLst>
        </pc:picChg>
        <pc:cxnChg chg="add mod">
          <ac:chgData name="Gleason, Jennifer" userId="b38cf4e4-1a84-4faf-beed-bd36b589b1e1" providerId="ADAL" clId="{F4A8328A-D18A-4DD6-B9EC-81FEE35E6532}" dt="2023-11-01T13:16:42.167" v="161" actId="1076"/>
          <ac:cxnSpMkLst>
            <pc:docMk/>
            <pc:sldMk cId="3345535703" sldId="2001"/>
            <ac:cxnSpMk id="3" creationId="{A97E5A30-54FD-1950-0920-B5A99EB01332}"/>
          </ac:cxnSpMkLst>
        </pc:cxnChg>
      </pc:sldChg>
      <pc:sldChg chg="addSp modSp add mod">
        <pc:chgData name="Gleason, Jennifer" userId="b38cf4e4-1a84-4faf-beed-bd36b589b1e1" providerId="ADAL" clId="{F4A8328A-D18A-4DD6-B9EC-81FEE35E6532}" dt="2023-11-01T13:15:50.736" v="158" actId="20577"/>
        <pc:sldMkLst>
          <pc:docMk/>
          <pc:sldMk cId="3365896549" sldId="2002"/>
        </pc:sldMkLst>
        <pc:spChg chg="add mod">
          <ac:chgData name="Gleason, Jennifer" userId="b38cf4e4-1a84-4faf-beed-bd36b589b1e1" providerId="ADAL" clId="{F4A8328A-D18A-4DD6-B9EC-81FEE35E6532}" dt="2023-11-01T13:15:50.736" v="158" actId="20577"/>
          <ac:spMkLst>
            <pc:docMk/>
            <pc:sldMk cId="3365896549" sldId="2002"/>
            <ac:spMk id="2" creationId="{7D2E6975-C77C-679F-2649-87E48279E7B8}"/>
          </ac:spMkLst>
        </pc:spChg>
        <pc:spChg chg="add mod">
          <ac:chgData name="Gleason, Jennifer" userId="b38cf4e4-1a84-4faf-beed-bd36b589b1e1" providerId="ADAL" clId="{F4A8328A-D18A-4DD6-B9EC-81FEE35E6532}" dt="2023-11-01T13:15:25.134" v="148" actId="1076"/>
          <ac:spMkLst>
            <pc:docMk/>
            <pc:sldMk cId="3365896549" sldId="2002"/>
            <ac:spMk id="3" creationId="{59924EFA-BA6C-2B59-8CD9-40E9AE7A4263}"/>
          </ac:spMkLst>
        </pc:spChg>
      </pc:sldChg>
      <pc:sldChg chg="addSp modSp add mod">
        <pc:chgData name="Gleason, Jennifer" userId="b38cf4e4-1a84-4faf-beed-bd36b589b1e1" providerId="ADAL" clId="{F4A8328A-D18A-4DD6-B9EC-81FEE35E6532}" dt="2023-11-01T13:44:58.139" v="244" actId="1076"/>
        <pc:sldMkLst>
          <pc:docMk/>
          <pc:sldMk cId="701219790" sldId="2003"/>
        </pc:sldMkLst>
        <pc:spChg chg="add mod">
          <ac:chgData name="Gleason, Jennifer" userId="b38cf4e4-1a84-4faf-beed-bd36b589b1e1" providerId="ADAL" clId="{F4A8328A-D18A-4DD6-B9EC-81FEE35E6532}" dt="2023-11-01T13:44:58.139" v="244" actId="1076"/>
          <ac:spMkLst>
            <pc:docMk/>
            <pc:sldMk cId="701219790" sldId="2003"/>
            <ac:spMk id="2" creationId="{47E16509-C893-719D-1F0E-9830DD2D5C8A}"/>
          </ac:spMkLst>
        </pc:spChg>
        <pc:spChg chg="add mod">
          <ac:chgData name="Gleason, Jennifer" userId="b38cf4e4-1a84-4faf-beed-bd36b589b1e1" providerId="ADAL" clId="{F4A8328A-D18A-4DD6-B9EC-81FEE35E6532}" dt="2023-11-01T13:44:58.139" v="244" actId="1076"/>
          <ac:spMkLst>
            <pc:docMk/>
            <pc:sldMk cId="701219790" sldId="2003"/>
            <ac:spMk id="3" creationId="{FCF81D86-64C5-9D76-B087-C26CAD7FEDE8}"/>
          </ac:spMkLst>
        </pc:spChg>
      </pc:sldChg>
      <pc:sldChg chg="add">
        <pc:chgData name="Gleason, Jennifer" userId="b38cf4e4-1a84-4faf-beed-bd36b589b1e1" providerId="ADAL" clId="{F4A8328A-D18A-4DD6-B9EC-81FEE35E6532}" dt="2023-11-01T13:28:19.110" v="230" actId="2890"/>
        <pc:sldMkLst>
          <pc:docMk/>
          <pc:sldMk cId="3171906277" sldId="2004"/>
        </pc:sldMkLst>
      </pc:sldChg>
      <pc:sldChg chg="add">
        <pc:chgData name="Gleason, Jennifer" userId="b38cf4e4-1a84-4faf-beed-bd36b589b1e1" providerId="ADAL" clId="{F4A8328A-D18A-4DD6-B9EC-81FEE35E6532}" dt="2023-11-01T13:28:21.398" v="231" actId="2890"/>
        <pc:sldMkLst>
          <pc:docMk/>
          <pc:sldMk cId="2937666470" sldId="2005"/>
        </pc:sldMkLst>
      </pc:sldChg>
      <pc:sldChg chg="add">
        <pc:chgData name="Gleason, Jennifer" userId="b38cf4e4-1a84-4faf-beed-bd36b589b1e1" providerId="ADAL" clId="{F4A8328A-D18A-4DD6-B9EC-81FEE35E6532}" dt="2023-11-01T13:28:23.495" v="232" actId="2890"/>
        <pc:sldMkLst>
          <pc:docMk/>
          <pc:sldMk cId="2646985708" sldId="2006"/>
        </pc:sldMkLst>
      </pc:sldChg>
      <pc:sldChg chg="add">
        <pc:chgData name="Gleason, Jennifer" userId="b38cf4e4-1a84-4faf-beed-bd36b589b1e1" providerId="ADAL" clId="{F4A8328A-D18A-4DD6-B9EC-81FEE35E6532}" dt="2023-11-01T13:28:25.365" v="233" actId="2890"/>
        <pc:sldMkLst>
          <pc:docMk/>
          <pc:sldMk cId="4016092890" sldId="2007"/>
        </pc:sldMkLst>
      </pc:sldChg>
      <pc:sldChg chg="addSp modSp add mod">
        <pc:chgData name="Gleason, Jennifer" userId="b38cf4e4-1a84-4faf-beed-bd36b589b1e1" providerId="ADAL" clId="{F4A8328A-D18A-4DD6-B9EC-81FEE35E6532}" dt="2023-11-01T13:47:08.334" v="261" actId="255"/>
        <pc:sldMkLst>
          <pc:docMk/>
          <pc:sldMk cId="468554686" sldId="2008"/>
        </pc:sldMkLst>
        <pc:spChg chg="add mod">
          <ac:chgData name="Gleason, Jennifer" userId="b38cf4e4-1a84-4faf-beed-bd36b589b1e1" providerId="ADAL" clId="{F4A8328A-D18A-4DD6-B9EC-81FEE35E6532}" dt="2023-11-01T13:47:08.334" v="261" actId="255"/>
          <ac:spMkLst>
            <pc:docMk/>
            <pc:sldMk cId="468554686" sldId="2008"/>
            <ac:spMk id="2" creationId="{F7949990-29E7-DD39-F5C3-46F1ED8F7135}"/>
          </ac:spMkLst>
        </pc:spChg>
        <pc:picChg chg="add mod">
          <ac:chgData name="Gleason, Jennifer" userId="b38cf4e4-1a84-4faf-beed-bd36b589b1e1" providerId="ADAL" clId="{F4A8328A-D18A-4DD6-B9EC-81FEE35E6532}" dt="2023-11-01T13:47:01.122" v="259" actId="1076"/>
          <ac:picMkLst>
            <pc:docMk/>
            <pc:sldMk cId="468554686" sldId="2008"/>
            <ac:picMk id="3" creationId="{E35344E0-8778-681A-E63B-F1BC751B82FC}"/>
          </ac:picMkLst>
        </pc:picChg>
      </pc:sldChg>
      <pc:sldChg chg="addSp modSp add mod">
        <pc:chgData name="Gleason, Jennifer" userId="b38cf4e4-1a84-4faf-beed-bd36b589b1e1" providerId="ADAL" clId="{F4A8328A-D18A-4DD6-B9EC-81FEE35E6532}" dt="2023-11-01T13:45:54.719" v="255" actId="14100"/>
        <pc:sldMkLst>
          <pc:docMk/>
          <pc:sldMk cId="4000563151" sldId="2009"/>
        </pc:sldMkLst>
        <pc:spChg chg="add mod">
          <ac:chgData name="Gleason, Jennifer" userId="b38cf4e4-1a84-4faf-beed-bd36b589b1e1" providerId="ADAL" clId="{F4A8328A-D18A-4DD6-B9EC-81FEE35E6532}" dt="2023-11-01T13:45:38.050" v="252" actId="14100"/>
          <ac:spMkLst>
            <pc:docMk/>
            <pc:sldMk cId="4000563151" sldId="2009"/>
            <ac:spMk id="2" creationId="{BE59004F-73E8-ABFE-42A9-7C7B5D9E6F41}"/>
          </ac:spMkLst>
        </pc:spChg>
        <pc:spChg chg="add mod">
          <ac:chgData name="Gleason, Jennifer" userId="b38cf4e4-1a84-4faf-beed-bd36b589b1e1" providerId="ADAL" clId="{F4A8328A-D18A-4DD6-B9EC-81FEE35E6532}" dt="2023-11-01T13:45:54.719" v="255" actId="14100"/>
          <ac:spMkLst>
            <pc:docMk/>
            <pc:sldMk cId="4000563151" sldId="2009"/>
            <ac:spMk id="3" creationId="{32BB1187-CF3E-BF33-DD0F-AE23048B713E}"/>
          </ac:spMkLst>
        </pc:spChg>
      </pc:sldChg>
      <pc:sldChg chg="addSp delSp modSp add mod">
        <pc:chgData name="Gleason, Jennifer" userId="b38cf4e4-1a84-4faf-beed-bd36b589b1e1" providerId="ADAL" clId="{F4A8328A-D18A-4DD6-B9EC-81FEE35E6532}" dt="2023-11-01T13:34:37.463" v="242" actId="1076"/>
        <pc:sldMkLst>
          <pc:docMk/>
          <pc:sldMk cId="1194627706" sldId="2010"/>
        </pc:sldMkLst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4" creationId="{635A73A8-F2C6-0924-C51A-D10CF7DC7147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5" creationId="{80D1EFA4-326C-7A11-1E8E-0F11C48E990D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6" creationId="{F8E4DC0F-6F33-5C91-7D21-5EA035431DE0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7" creationId="{B441AC75-2949-8C6B-F254-5997251996FB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8" creationId="{7DEE7CA9-26FC-32C5-08F0-A07D95F6E9DC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19" creationId="{1B8AC40E-2AFE-6C5D-D00C-6123AFFA67A4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0" creationId="{B7A763AB-99E5-451C-FA20-881FAF7C19AD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1" creationId="{560038F3-43B8-FD65-49BC-ECDC9F10B2A3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2" creationId="{ABE31CF9-4EFE-41C0-4D7A-D45D660A02C2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3" creationId="{695F27D5-0286-8320-4927-6D774B8C92F8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4" creationId="{D8B0BE83-C8FA-24B1-2895-E980A256F1D3}"/>
          </ac:spMkLst>
        </pc:spChg>
        <pc:spChg chg="add del mod">
          <ac:chgData name="Gleason, Jennifer" userId="b38cf4e4-1a84-4faf-beed-bd36b589b1e1" providerId="ADAL" clId="{F4A8328A-D18A-4DD6-B9EC-81FEE35E6532}" dt="2023-11-01T13:34:18.746" v="240"/>
          <ac:spMkLst>
            <pc:docMk/>
            <pc:sldMk cId="1194627706" sldId="2010"/>
            <ac:spMk id="25" creationId="{B08F4447-5125-E3EB-5D61-89388BD955F5}"/>
          </ac:spMkLst>
        </pc:spChg>
        <pc:spChg chg="add mod">
          <ac:chgData name="Gleason, Jennifer" userId="b38cf4e4-1a84-4faf-beed-bd36b589b1e1" providerId="ADAL" clId="{F4A8328A-D18A-4DD6-B9EC-81FEE35E6532}" dt="2023-11-01T13:34:37.463" v="242" actId="1076"/>
          <ac:spMkLst>
            <pc:docMk/>
            <pc:sldMk cId="1194627706" sldId="2010"/>
            <ac:spMk id="26" creationId="{AFC13D81-4A1C-DB18-097C-B6C1B7E012D9}"/>
          </ac:spMkLst>
        </pc:spChg>
      </pc:sldChg>
    </pc:docChg>
  </pc:docChgLst>
  <pc:docChgLst>
    <pc:chgData name="Gleason, Jennifer" userId="b38cf4e4-1a84-4faf-beed-bd36b589b1e1" providerId="ADAL" clId="{EF2B378B-A02D-4008-B39B-397B819E4C6F}"/>
    <pc:docChg chg="custSel addSld modSld sldOrd">
      <pc:chgData name="Gleason, Jennifer" userId="b38cf4e4-1a84-4faf-beed-bd36b589b1e1" providerId="ADAL" clId="{EF2B378B-A02D-4008-B39B-397B819E4C6F}" dt="2023-12-29T16:43:27.911" v="160" actId="1582"/>
      <pc:docMkLst>
        <pc:docMk/>
      </pc:docMkLst>
      <pc:sldChg chg="modSp">
        <pc:chgData name="Gleason, Jennifer" userId="b38cf4e4-1a84-4faf-beed-bd36b589b1e1" providerId="ADAL" clId="{EF2B378B-A02D-4008-B39B-397B819E4C6F}" dt="2023-12-29T16:10:50.610" v="74" actId="1076"/>
        <pc:sldMkLst>
          <pc:docMk/>
          <pc:sldMk cId="3427802434" sldId="2031"/>
        </pc:sldMkLst>
        <pc:spChg chg="mod">
          <ac:chgData name="Gleason, Jennifer" userId="b38cf4e4-1a84-4faf-beed-bd36b589b1e1" providerId="ADAL" clId="{EF2B378B-A02D-4008-B39B-397B819E4C6F}" dt="2023-12-29T16:10:50.610" v="74" actId="1076"/>
          <ac:spMkLst>
            <pc:docMk/>
            <pc:sldMk cId="3427802434" sldId="2031"/>
            <ac:spMk id="3" creationId="{EC34BF69-004E-49CD-85CC-B5E7039C43D1}"/>
          </ac:spMkLst>
        </pc:spChg>
        <pc:spChg chg="mod">
          <ac:chgData name="Gleason, Jennifer" userId="b38cf4e4-1a84-4faf-beed-bd36b589b1e1" providerId="ADAL" clId="{EF2B378B-A02D-4008-B39B-397B819E4C6F}" dt="2023-12-29T15:56:31.446" v="53" actId="20577"/>
          <ac:spMkLst>
            <pc:docMk/>
            <pc:sldMk cId="3427802434" sldId="2031"/>
            <ac:spMk id="7" creationId="{5401E67D-C9A7-9498-3E19-F0679986121D}"/>
          </ac:spMkLst>
        </pc:spChg>
      </pc:sldChg>
      <pc:sldChg chg="modSp mod">
        <pc:chgData name="Gleason, Jennifer" userId="b38cf4e4-1a84-4faf-beed-bd36b589b1e1" providerId="ADAL" clId="{EF2B378B-A02D-4008-B39B-397B819E4C6F}" dt="2023-12-29T16:43:00.123" v="156" actId="1582"/>
        <pc:sldMkLst>
          <pc:docMk/>
          <pc:sldMk cId="3712141666" sldId="2051"/>
        </pc:sldMkLst>
        <pc:spChg chg="mod">
          <ac:chgData name="Gleason, Jennifer" userId="b38cf4e4-1a84-4faf-beed-bd36b589b1e1" providerId="ADAL" clId="{EF2B378B-A02D-4008-B39B-397B819E4C6F}" dt="2023-12-29T16:42:47.067" v="154" actId="1582"/>
          <ac:spMkLst>
            <pc:docMk/>
            <pc:sldMk cId="3712141666" sldId="2051"/>
            <ac:spMk id="4" creationId="{E242BB93-83D3-5A3B-691D-E290D06346FA}"/>
          </ac:spMkLst>
        </pc:spChg>
        <pc:spChg chg="mod">
          <ac:chgData name="Gleason, Jennifer" userId="b38cf4e4-1a84-4faf-beed-bd36b589b1e1" providerId="ADAL" clId="{EF2B378B-A02D-4008-B39B-397B819E4C6F}" dt="2023-12-29T16:43:00.123" v="156" actId="1582"/>
          <ac:spMkLst>
            <pc:docMk/>
            <pc:sldMk cId="3712141666" sldId="2051"/>
            <ac:spMk id="5" creationId="{389EF058-AAEC-3DA3-DAAA-51DD4CAC4905}"/>
          </ac:spMkLst>
        </pc:spChg>
      </pc:sldChg>
      <pc:sldChg chg="modSp mod">
        <pc:chgData name="Gleason, Jennifer" userId="b38cf4e4-1a84-4faf-beed-bd36b589b1e1" providerId="ADAL" clId="{EF2B378B-A02D-4008-B39B-397B819E4C6F}" dt="2023-12-29T16:43:27.911" v="160" actId="1582"/>
        <pc:sldMkLst>
          <pc:docMk/>
          <pc:sldMk cId="189334165" sldId="2052"/>
        </pc:sldMkLst>
        <pc:spChg chg="mod">
          <ac:chgData name="Gleason, Jennifer" userId="b38cf4e4-1a84-4faf-beed-bd36b589b1e1" providerId="ADAL" clId="{EF2B378B-A02D-4008-B39B-397B819E4C6F}" dt="2023-12-29T16:43:17.466" v="158" actId="1582"/>
          <ac:spMkLst>
            <pc:docMk/>
            <pc:sldMk cId="189334165" sldId="2052"/>
            <ac:spMk id="4" creationId="{E242BB93-83D3-5A3B-691D-E290D06346FA}"/>
          </ac:spMkLst>
        </pc:spChg>
        <pc:spChg chg="mod">
          <ac:chgData name="Gleason, Jennifer" userId="b38cf4e4-1a84-4faf-beed-bd36b589b1e1" providerId="ADAL" clId="{EF2B378B-A02D-4008-B39B-397B819E4C6F}" dt="2023-12-29T16:43:27.911" v="160" actId="1582"/>
          <ac:spMkLst>
            <pc:docMk/>
            <pc:sldMk cId="189334165" sldId="2052"/>
            <ac:spMk id="5" creationId="{389EF058-AAEC-3DA3-DAAA-51DD4CAC4905}"/>
          </ac:spMkLst>
        </pc:spChg>
      </pc:sldChg>
      <pc:sldChg chg="addSp delSp modSp add mod">
        <pc:chgData name="Gleason, Jennifer" userId="b38cf4e4-1a84-4faf-beed-bd36b589b1e1" providerId="ADAL" clId="{EF2B378B-A02D-4008-B39B-397B819E4C6F}" dt="2023-12-29T15:52:45.909" v="20" actId="1076"/>
        <pc:sldMkLst>
          <pc:docMk/>
          <pc:sldMk cId="2171830196" sldId="2053"/>
        </pc:sldMkLst>
        <pc:spChg chg="mod">
          <ac:chgData name="Gleason, Jennifer" userId="b38cf4e4-1a84-4faf-beed-bd36b589b1e1" providerId="ADAL" clId="{EF2B378B-A02D-4008-B39B-397B819E4C6F}" dt="2023-12-29T15:52:28.027" v="18" actId="20577"/>
          <ac:spMkLst>
            <pc:docMk/>
            <pc:sldMk cId="2171830196" sldId="2053"/>
            <ac:spMk id="3" creationId="{EC34BF69-004E-49CD-85CC-B5E7039C43D1}"/>
          </ac:spMkLst>
        </pc:spChg>
        <pc:picChg chg="add mod">
          <ac:chgData name="Gleason, Jennifer" userId="b38cf4e4-1a84-4faf-beed-bd36b589b1e1" providerId="ADAL" clId="{EF2B378B-A02D-4008-B39B-397B819E4C6F}" dt="2023-12-29T15:52:45.909" v="20" actId="1076"/>
          <ac:picMkLst>
            <pc:docMk/>
            <pc:sldMk cId="2171830196" sldId="2053"/>
            <ac:picMk id="4" creationId="{46C08B6B-8D07-9C88-105A-EB8A7A0E1D48}"/>
          </ac:picMkLst>
        </pc:picChg>
        <pc:picChg chg="del">
          <ac:chgData name="Gleason, Jennifer" userId="b38cf4e4-1a84-4faf-beed-bd36b589b1e1" providerId="ADAL" clId="{EF2B378B-A02D-4008-B39B-397B819E4C6F}" dt="2023-12-29T15:52:04.762" v="1" actId="478"/>
          <ac:picMkLst>
            <pc:docMk/>
            <pc:sldMk cId="2171830196" sldId="2053"/>
            <ac:picMk id="5" creationId="{57C1168A-CEAE-AFA8-99E2-3A94AFF0B466}"/>
          </ac:picMkLst>
        </pc:picChg>
        <pc:picChg chg="del">
          <ac:chgData name="Gleason, Jennifer" userId="b38cf4e4-1a84-4faf-beed-bd36b589b1e1" providerId="ADAL" clId="{EF2B378B-A02D-4008-B39B-397B819E4C6F}" dt="2023-12-29T15:52:05.564" v="2" actId="478"/>
          <ac:picMkLst>
            <pc:docMk/>
            <pc:sldMk cId="2171830196" sldId="2053"/>
            <ac:picMk id="7" creationId="{467A0583-45B6-8D98-0C55-D021E1096D29}"/>
          </ac:picMkLst>
        </pc:picChg>
        <pc:picChg chg="del">
          <ac:chgData name="Gleason, Jennifer" userId="b38cf4e4-1a84-4faf-beed-bd36b589b1e1" providerId="ADAL" clId="{EF2B378B-A02D-4008-B39B-397B819E4C6F}" dt="2023-12-29T15:52:06.116" v="3" actId="478"/>
          <ac:picMkLst>
            <pc:docMk/>
            <pc:sldMk cId="2171830196" sldId="2053"/>
            <ac:picMk id="9" creationId="{87564139-862A-5B01-9936-D562A10007EA}"/>
          </ac:picMkLst>
        </pc:picChg>
      </pc:sldChg>
      <pc:sldChg chg="addSp delSp modSp add mod">
        <pc:chgData name="Gleason, Jennifer" userId="b38cf4e4-1a84-4faf-beed-bd36b589b1e1" providerId="ADAL" clId="{EF2B378B-A02D-4008-B39B-397B819E4C6F}" dt="2023-12-29T15:54:53.255" v="33" actId="1076"/>
        <pc:sldMkLst>
          <pc:docMk/>
          <pc:sldMk cId="1621946435" sldId="2054"/>
        </pc:sldMkLst>
        <pc:spChg chg="mod">
          <ac:chgData name="Gleason, Jennifer" userId="b38cf4e4-1a84-4faf-beed-bd36b589b1e1" providerId="ADAL" clId="{EF2B378B-A02D-4008-B39B-397B819E4C6F}" dt="2023-12-29T15:54:02.126" v="28" actId="14100"/>
          <ac:spMkLst>
            <pc:docMk/>
            <pc:sldMk cId="1621946435" sldId="2054"/>
            <ac:spMk id="3" creationId="{EC34BF69-004E-49CD-85CC-B5E7039C43D1}"/>
          </ac:spMkLst>
        </pc:spChg>
        <pc:picChg chg="del">
          <ac:chgData name="Gleason, Jennifer" userId="b38cf4e4-1a84-4faf-beed-bd36b589b1e1" providerId="ADAL" clId="{EF2B378B-A02D-4008-B39B-397B819E4C6F}" dt="2023-12-29T15:53:07.200" v="22" actId="478"/>
          <ac:picMkLst>
            <pc:docMk/>
            <pc:sldMk cId="1621946435" sldId="2054"/>
            <ac:picMk id="4" creationId="{46C08B6B-8D07-9C88-105A-EB8A7A0E1D48}"/>
          </ac:picMkLst>
        </pc:picChg>
        <pc:picChg chg="add mod">
          <ac:chgData name="Gleason, Jennifer" userId="b38cf4e4-1a84-4faf-beed-bd36b589b1e1" providerId="ADAL" clId="{EF2B378B-A02D-4008-B39B-397B819E4C6F}" dt="2023-12-29T15:54:53.255" v="33" actId="1076"/>
          <ac:picMkLst>
            <pc:docMk/>
            <pc:sldMk cId="1621946435" sldId="2054"/>
            <ac:picMk id="5" creationId="{54B457DD-5C8E-A829-BC8D-C1413B255AAF}"/>
          </ac:picMkLst>
        </pc:picChg>
        <pc:picChg chg="add mod">
          <ac:chgData name="Gleason, Jennifer" userId="b38cf4e4-1a84-4faf-beed-bd36b589b1e1" providerId="ADAL" clId="{EF2B378B-A02D-4008-B39B-397B819E4C6F}" dt="2023-12-29T15:54:14.231" v="32" actId="1076"/>
          <ac:picMkLst>
            <pc:docMk/>
            <pc:sldMk cId="1621946435" sldId="2054"/>
            <ac:picMk id="7" creationId="{4CD8C4C9-81B6-F8AE-2CC4-0DC7E43D5537}"/>
          </ac:picMkLst>
        </pc:picChg>
      </pc:sldChg>
      <pc:sldChg chg="addSp delSp modSp add mod ord">
        <pc:chgData name="Gleason, Jennifer" userId="b38cf4e4-1a84-4faf-beed-bd36b589b1e1" providerId="ADAL" clId="{EF2B378B-A02D-4008-B39B-397B819E4C6F}" dt="2023-12-29T16:24:09.856" v="100" actId="22"/>
        <pc:sldMkLst>
          <pc:docMk/>
          <pc:sldMk cId="3685748626" sldId="2055"/>
        </pc:sldMkLst>
        <pc:spChg chg="mod">
          <ac:chgData name="Gleason, Jennifer" userId="b38cf4e4-1a84-4faf-beed-bd36b589b1e1" providerId="ADAL" clId="{EF2B378B-A02D-4008-B39B-397B819E4C6F}" dt="2023-12-29T16:18:01.786" v="93" actId="1076"/>
          <ac:spMkLst>
            <pc:docMk/>
            <pc:sldMk cId="3685748626" sldId="2055"/>
            <ac:spMk id="3" creationId="{EC34BF69-004E-49CD-85CC-B5E7039C43D1}"/>
          </ac:spMkLst>
        </pc:spChg>
        <pc:spChg chg="add del mod">
          <ac:chgData name="Gleason, Jennifer" userId="b38cf4e4-1a84-4faf-beed-bd36b589b1e1" providerId="ADAL" clId="{EF2B378B-A02D-4008-B39B-397B819E4C6F}" dt="2023-12-29T16:23:50.997" v="98" actId="478"/>
          <ac:spMkLst>
            <pc:docMk/>
            <pc:sldMk cId="3685748626" sldId="2055"/>
            <ac:spMk id="6" creationId="{F56DA150-12AC-5DEB-2757-490362F3BD5E}"/>
          </ac:spMkLst>
        </pc:spChg>
        <pc:picChg chg="del">
          <ac:chgData name="Gleason, Jennifer" userId="b38cf4e4-1a84-4faf-beed-bd36b589b1e1" providerId="ADAL" clId="{EF2B378B-A02D-4008-B39B-397B819E4C6F}" dt="2023-12-29T16:09:51.123" v="57" actId="478"/>
          <ac:picMkLst>
            <pc:docMk/>
            <pc:sldMk cId="3685748626" sldId="2055"/>
            <ac:picMk id="4" creationId="{46C08B6B-8D07-9C88-105A-EB8A7A0E1D48}"/>
          </ac:picMkLst>
        </pc:picChg>
        <pc:picChg chg="add del mod">
          <ac:chgData name="Gleason, Jennifer" userId="b38cf4e4-1a84-4faf-beed-bd36b589b1e1" providerId="ADAL" clId="{EF2B378B-A02D-4008-B39B-397B819E4C6F}" dt="2023-12-29T16:14:25.768" v="87" actId="478"/>
          <ac:picMkLst>
            <pc:docMk/>
            <pc:sldMk cId="3685748626" sldId="2055"/>
            <ac:picMk id="5" creationId="{4D29AC9D-D36F-5C40-C404-B38326B877B8}"/>
          </ac:picMkLst>
        </pc:picChg>
        <pc:picChg chg="add del mod">
          <ac:chgData name="Gleason, Jennifer" userId="b38cf4e4-1a84-4faf-beed-bd36b589b1e1" providerId="ADAL" clId="{EF2B378B-A02D-4008-B39B-397B819E4C6F}" dt="2023-12-29T16:20:45.699" v="94" actId="478"/>
          <ac:picMkLst>
            <pc:docMk/>
            <pc:sldMk cId="3685748626" sldId="2055"/>
            <ac:picMk id="8" creationId="{F269BE34-D893-954B-AD9F-46C6951C7FFB}"/>
          </ac:picMkLst>
        </pc:picChg>
        <pc:picChg chg="add del mod">
          <ac:chgData name="Gleason, Jennifer" userId="b38cf4e4-1a84-4faf-beed-bd36b589b1e1" providerId="ADAL" clId="{EF2B378B-A02D-4008-B39B-397B819E4C6F}" dt="2023-12-29T16:23:52.332" v="99" actId="478"/>
          <ac:picMkLst>
            <pc:docMk/>
            <pc:sldMk cId="3685748626" sldId="2055"/>
            <ac:picMk id="10" creationId="{FB43DDB8-2463-A8E9-7836-FAF94F437D82}"/>
          </ac:picMkLst>
        </pc:picChg>
        <pc:picChg chg="add">
          <ac:chgData name="Gleason, Jennifer" userId="b38cf4e4-1a84-4faf-beed-bd36b589b1e1" providerId="ADAL" clId="{EF2B378B-A02D-4008-B39B-397B819E4C6F}" dt="2023-12-29T16:24:09.856" v="100" actId="22"/>
          <ac:picMkLst>
            <pc:docMk/>
            <pc:sldMk cId="3685748626" sldId="2055"/>
            <ac:picMk id="12" creationId="{FBE6CCF8-71AD-B2B7-1E64-A9FAC9BB5956}"/>
          </ac:picMkLst>
        </pc:picChg>
      </pc:sldChg>
      <pc:sldChg chg="modSp add">
        <pc:chgData name="Gleason, Jennifer" userId="b38cf4e4-1a84-4faf-beed-bd36b589b1e1" providerId="ADAL" clId="{EF2B378B-A02D-4008-B39B-397B819E4C6F}" dt="2023-12-29T16:39:21.272" v="102" actId="1076"/>
        <pc:sldMkLst>
          <pc:docMk/>
          <pc:sldMk cId="422768349" sldId="2056"/>
        </pc:sldMkLst>
        <pc:spChg chg="mod">
          <ac:chgData name="Gleason, Jennifer" userId="b38cf4e4-1a84-4faf-beed-bd36b589b1e1" providerId="ADAL" clId="{EF2B378B-A02D-4008-B39B-397B819E4C6F}" dt="2023-12-29T16:39:21.272" v="102" actId="1076"/>
          <ac:spMkLst>
            <pc:docMk/>
            <pc:sldMk cId="422768349" sldId="2056"/>
            <ac:spMk id="3" creationId="{EC34BF69-004E-49CD-85CC-B5E7039C43D1}"/>
          </ac:spMkLst>
        </pc:spChg>
      </pc:sldChg>
      <pc:sldChg chg="addSp delSp modSp add mod ord">
        <pc:chgData name="Gleason, Jennifer" userId="b38cf4e4-1a84-4faf-beed-bd36b589b1e1" providerId="ADAL" clId="{EF2B378B-A02D-4008-B39B-397B819E4C6F}" dt="2023-12-29T16:40:58.605" v="152" actId="1076"/>
        <pc:sldMkLst>
          <pc:docMk/>
          <pc:sldMk cId="3274873381" sldId="2057"/>
        </pc:sldMkLst>
        <pc:spChg chg="mod">
          <ac:chgData name="Gleason, Jennifer" userId="b38cf4e4-1a84-4faf-beed-bd36b589b1e1" providerId="ADAL" clId="{EF2B378B-A02D-4008-B39B-397B819E4C6F}" dt="2023-12-29T16:40:15.239" v="108" actId="1076"/>
          <ac:spMkLst>
            <pc:docMk/>
            <pc:sldMk cId="3274873381" sldId="2057"/>
            <ac:spMk id="3" creationId="{EC34BF69-004E-49CD-85CC-B5E7039C43D1}"/>
          </ac:spMkLst>
        </pc:spChg>
        <pc:spChg chg="mod">
          <ac:chgData name="Gleason, Jennifer" userId="b38cf4e4-1a84-4faf-beed-bd36b589b1e1" providerId="ADAL" clId="{EF2B378B-A02D-4008-B39B-397B819E4C6F}" dt="2023-12-29T16:40:58.605" v="152" actId="1076"/>
          <ac:spMkLst>
            <pc:docMk/>
            <pc:sldMk cId="3274873381" sldId="2057"/>
            <ac:spMk id="6" creationId="{F56DA150-12AC-5DEB-2757-490362F3BD5E}"/>
          </ac:spMkLst>
        </pc:spChg>
        <pc:picChg chg="add mod">
          <ac:chgData name="Gleason, Jennifer" userId="b38cf4e4-1a84-4faf-beed-bd36b589b1e1" providerId="ADAL" clId="{EF2B378B-A02D-4008-B39B-397B819E4C6F}" dt="2023-12-29T16:40:55.559" v="151" actId="1076"/>
          <ac:picMkLst>
            <pc:docMk/>
            <pc:sldMk cId="3274873381" sldId="2057"/>
            <ac:picMk id="4" creationId="{301BB566-2DD2-FDA4-413D-3D2DEB41C90A}"/>
          </ac:picMkLst>
        </pc:picChg>
        <pc:picChg chg="del">
          <ac:chgData name="Gleason, Jennifer" userId="b38cf4e4-1a84-4faf-beed-bd36b589b1e1" providerId="ADAL" clId="{EF2B378B-A02D-4008-B39B-397B819E4C6F}" dt="2023-12-29T16:39:51.853" v="106" actId="478"/>
          <ac:picMkLst>
            <pc:docMk/>
            <pc:sldMk cId="3274873381" sldId="2057"/>
            <ac:picMk id="10" creationId="{FB43DDB8-2463-A8E9-7836-FAF94F437D82}"/>
          </ac:picMkLst>
        </pc:picChg>
      </pc:sldChg>
    </pc:docChg>
  </pc:docChgLst>
  <pc:docChgLst>
    <pc:chgData name="Gleason, Jennifer" userId="b38cf4e4-1a84-4faf-beed-bd36b589b1e1" providerId="ADAL" clId="{DD6C1803-1474-4DE0-9C1D-5193B578F77C}"/>
    <pc:docChg chg="custSel addSld delSld modSld">
      <pc:chgData name="Gleason, Jennifer" userId="b38cf4e4-1a84-4faf-beed-bd36b589b1e1" providerId="ADAL" clId="{DD6C1803-1474-4DE0-9C1D-5193B578F77C}" dt="2024-01-11T16:02:15.734" v="31" actId="47"/>
      <pc:docMkLst>
        <pc:docMk/>
      </pc:docMkLst>
      <pc:sldChg chg="addSp delSp modSp mod">
        <pc:chgData name="Gleason, Jennifer" userId="b38cf4e4-1a84-4faf-beed-bd36b589b1e1" providerId="ADAL" clId="{DD6C1803-1474-4DE0-9C1D-5193B578F77C}" dt="2024-01-11T16:01:40.907" v="30" actId="1076"/>
        <pc:sldMkLst>
          <pc:docMk/>
          <pc:sldMk cId="189334165" sldId="2052"/>
        </pc:sldMkLst>
        <pc:spChg chg="add mod">
          <ac:chgData name="Gleason, Jennifer" userId="b38cf4e4-1a84-4faf-beed-bd36b589b1e1" providerId="ADAL" clId="{DD6C1803-1474-4DE0-9C1D-5193B578F77C}" dt="2024-01-11T15:58:34.652" v="22" actId="1076"/>
          <ac:spMkLst>
            <pc:docMk/>
            <pc:sldMk cId="189334165" sldId="2052"/>
            <ac:spMk id="2" creationId="{0256EF7E-D02E-0219-9559-D5AFF330443C}"/>
          </ac:spMkLst>
        </pc:spChg>
        <pc:spChg chg="mod">
          <ac:chgData name="Gleason, Jennifer" userId="b38cf4e4-1a84-4faf-beed-bd36b589b1e1" providerId="ADAL" clId="{DD6C1803-1474-4DE0-9C1D-5193B578F77C}" dt="2024-01-11T15:56:51.521" v="1" actId="1076"/>
          <ac:spMkLst>
            <pc:docMk/>
            <pc:sldMk cId="189334165" sldId="2052"/>
            <ac:spMk id="4" creationId="{E242BB93-83D3-5A3B-691D-E290D06346FA}"/>
          </ac:spMkLst>
        </pc:spChg>
        <pc:spChg chg="mod">
          <ac:chgData name="Gleason, Jennifer" userId="b38cf4e4-1a84-4faf-beed-bd36b589b1e1" providerId="ADAL" clId="{DD6C1803-1474-4DE0-9C1D-5193B578F77C}" dt="2024-01-11T15:56:58.740" v="2" actId="1076"/>
          <ac:spMkLst>
            <pc:docMk/>
            <pc:sldMk cId="189334165" sldId="2052"/>
            <ac:spMk id="5" creationId="{389EF058-AAEC-3DA3-DAAA-51DD4CAC4905}"/>
          </ac:spMkLst>
        </pc:spChg>
        <pc:spChg chg="add del mod">
          <ac:chgData name="Gleason, Jennifer" userId="b38cf4e4-1a84-4faf-beed-bd36b589b1e1" providerId="ADAL" clId="{DD6C1803-1474-4DE0-9C1D-5193B578F77C}" dt="2024-01-11T15:57:44.513" v="8"/>
          <ac:spMkLst>
            <pc:docMk/>
            <pc:sldMk cId="189334165" sldId="2052"/>
            <ac:spMk id="6" creationId="{6B3DE13B-BA30-D5F6-F33E-D511F85374DC}"/>
          </ac:spMkLst>
        </pc:spChg>
        <pc:spChg chg="add mod">
          <ac:chgData name="Gleason, Jennifer" userId="b38cf4e4-1a84-4faf-beed-bd36b589b1e1" providerId="ADAL" clId="{DD6C1803-1474-4DE0-9C1D-5193B578F77C}" dt="2024-01-11T16:01:40.907" v="30" actId="1076"/>
          <ac:spMkLst>
            <pc:docMk/>
            <pc:sldMk cId="189334165" sldId="2052"/>
            <ac:spMk id="7" creationId="{C3A8F09C-1401-920B-D975-4D328AB00B7F}"/>
          </ac:spMkLst>
        </pc:spChg>
      </pc:sldChg>
      <pc:sldChg chg="add del">
        <pc:chgData name="Gleason, Jennifer" userId="b38cf4e4-1a84-4faf-beed-bd36b589b1e1" providerId="ADAL" clId="{DD6C1803-1474-4DE0-9C1D-5193B578F77C}" dt="2024-01-11T16:02:15.734" v="31" actId="47"/>
        <pc:sldMkLst>
          <pc:docMk/>
          <pc:sldMk cId="4134251187" sldId="20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2B5766-3CBA-4818-BAE6-76C39BD0F691}" type="datetimeFigureOut">
              <a:rPr lang="en-US" smtClean="0">
                <a:latin typeface="Trebuchet MS" panose="020B0603020202020204" pitchFamily="34" charset="0"/>
              </a:rPr>
              <a:t>1/23/2024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4093E3-DC9B-43B9-BD06-20AA70851A42}" type="slidenum">
              <a:rPr lang="en-US" smtClean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3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79E2A8B1-DB0F-4C5D-B2C8-89DE900A6A8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AEC448B2-0BA8-4B7F-B909-7490F15F2B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5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48B2-0BA8-4B7F-B909-7490F15F2B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0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48B2-0BA8-4B7F-B909-7490F15F2B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448B2-0BA8-4B7F-B909-7490F15F2B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Rubric:  Be sure that the goal aligns to specific skill gap and no vague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448B2-0BA8-4B7F-B909-7490F15F2B7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448B2-0BA8-4B7F-B909-7490F15F2B7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AED92E-06F5-4963-8E47-54B337C9AA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2286F-AAAB-4718-ADAE-ED3BA996A77B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E01DF1-5006-4ACC-96D9-2C784C7727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50589C-7D7D-4E97-8B40-B6E9B7F132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DBD4B-6DCC-4C52-8A55-420E8602E990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264FB450-C243-42B5-A380-9648144F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40692534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FD210C-6C13-4F43-B34C-6D70152D44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470402"/>
            <a:ext cx="6447500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116911-3770-4DD6-BFEB-9CAA222335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7BDD3-2A56-4B48-A7FF-867DDB5C71E3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641799-06F5-4749-959C-A055EEECD9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B5AFB8-051B-4F36-9215-1CE652B92F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CDCCF-BB04-4328-AF53-510DC848896D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B0FDB5F4-3CDE-408F-A7DD-C5B03A6F4D63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283B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FA63D60C-4CFE-4058-A91B-AAA6CB37E947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283B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4283B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306E6B48-83E7-467D-B38D-0FCFAFD2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19113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150BD-F5FE-4AB0-963E-6BE8E621E2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F8761-A861-4E3F-8C01-A502764C7289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29EF2C-0C40-4D84-AA8B-825CBA5319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609738-08B5-427C-BC93-EE84251BCE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9C3FC-C044-4CD1-A330-78C59B9F2D23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13BB22BA-3B01-4DEA-97A1-E51DA1CE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64630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449916D-8208-4BD1-81B1-ABF0DC297C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6197C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53BBCF-2390-4091-98D2-CC40296AF6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591FD-57F8-4BAB-8CCB-0D230080762A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3AFE9A-6EF1-4FF9-AB07-84A4C9BC74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3710EB-D64B-43C6-9654-5922CD2A50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29EC7-D17D-493C-8D33-1243788CA07E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519DA3E-A718-418F-B8BA-BD42189E798A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283B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F04FB5DD-779B-44BE-93B6-ABEC1494DACC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283B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37C25CEC-3D21-45E9-A911-224E64A3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77571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2002393-761F-4A83-BB87-3482FBE4A4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6197C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CFBFFB-FAAC-43A7-B09E-C5D04AF733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EF568-3975-41E4-886E-6CCA7B2756CC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621DDA-13A4-469D-89F1-19DBF52E74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D2FAA-302E-458A-A345-0C67520386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B42D-1879-45C5-A2BF-84D65DD7E510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BEAAC0ED-3E91-4460-B280-FB980D11B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54806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67688C-3D6E-43AE-B0D5-AFC0AB9EF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BA51B-74C7-4AD1-B1AC-7F4E14E9BC0E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30B25A-3C04-45DB-BFBA-1268E4E274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5BADF1-9C18-45F7-A083-105F45A407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684E-1358-40B2-B0CD-5775482D21AB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2195A28A-0E60-476A-8701-652D587B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29843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559ED6-893B-42B2-A554-2AA71BFCE5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B6995-C187-4C80-BFE0-85EDC5AD53AD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6ED7BF-75A2-4709-BA43-E5C0216876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8C007-2C8E-45D2-9FD8-1A4C0FE475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43263-615C-4751-8BC3-60CE8EDEF241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080F0B84-0697-48DD-BC5B-90D57CC0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86110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A2C7-2A43-44C8-A6B9-717E7D957276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47602-2B15-4CDE-839F-7772931E7C38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2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1CFB49-423B-4052-BB86-71B83A6D84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323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E1A8BC-B89D-4743-90B7-9E49133A300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48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77EAB-8151-4F81-B645-236E967BA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378" y="660400"/>
            <a:ext cx="3368873" cy="6197600"/>
          </a:xfrm>
          <a:custGeom>
            <a:avLst/>
            <a:gdLst>
              <a:gd name="connsiteX0" fmla="*/ 0 w 4491831"/>
              <a:gd name="connsiteY0" fmla="*/ 0 h 6197600"/>
              <a:gd name="connsiteX1" fmla="*/ 4491831 w 4491831"/>
              <a:gd name="connsiteY1" fmla="*/ 0 h 6197600"/>
              <a:gd name="connsiteX2" fmla="*/ 4491831 w 4491831"/>
              <a:gd name="connsiteY2" fmla="*/ 6197600 h 6197600"/>
              <a:gd name="connsiteX3" fmla="*/ 0 w 4491831"/>
              <a:gd name="connsiteY3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31" h="6197600">
                <a:moveTo>
                  <a:pt x="0" y="0"/>
                </a:moveTo>
                <a:lnTo>
                  <a:pt x="4491831" y="0"/>
                </a:lnTo>
                <a:lnTo>
                  <a:pt x="4491831" y="6197600"/>
                </a:lnTo>
                <a:lnTo>
                  <a:pt x="0" y="6197600"/>
                </a:lnTo>
                <a:close/>
              </a:path>
            </a:pathLst>
          </a:custGeom>
          <a:ln w="57150">
            <a:noFill/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1889-426A-FB42-89EA-73188B8D0093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1F308-DCC3-8F45-842C-8208463AE2B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CC98A58-5054-4B41-A615-08C4DFF89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E113F32-3E6D-4F9A-A773-66183D9F62AD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851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BC99E4-FCA1-4BB3-8AEA-F9B1388A6F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11458-1A69-48F2-8C1A-B3942894641F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905F7D-F441-482A-82A1-E1B99CA68C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8E5D7B-2363-47D0-884D-143FDA55C9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86E8-4125-4BB9-860B-15DEBEEACD59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7B5F4489-6EA9-4E50-9F16-8420F9A6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88065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05AC0-6A11-984D-8903-28B8AC302B66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F31F6A-B53A-824B-B4A4-382219BF796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E88ABC1-ACE8-B34D-9FF1-B08FF0B8C0F6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C2911-808A-ED48-A527-CA0295792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AF435-1BC4-C647-81AB-8D27F3A99D6C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99014-0F19-3C43-B45F-7038E474B83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FC8C7A40-059E-DB4D-80B1-0A8C6929715C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FBA0F-7B15-664F-913C-9050040E2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9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B0147-65E1-F742-99E9-FDD3737645C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BE8A0-4587-7548-BB24-C548F3F62C7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AFD375C8-D501-1946-9A00-98B14611EE53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DBA76B-BC26-D84C-9810-15EEBAF1C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3C5D4-0C69-C142-BCE9-8E0A1A8B1763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CB38-1FA9-9941-9319-D359C4C2268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4E0E06E-1531-6845-8998-37CD5F7BF9FE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BFB35-8176-5941-A4A9-403D0508D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7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C4140-AB4E-814C-BCA2-B4DF3BBF940C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2AFA10-3430-0543-8D83-FF760B63115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4618300-CFF5-C645-B2AE-1CDD1268A7FE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98EB5-B147-634A-9B26-A17529F2D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0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8F12C-87A2-EE4A-80C4-9F7062267240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C0546-3DF4-5D4F-B57F-D0AE13B6F8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E39E613-F28F-BA48-B06B-C75E4113AA4C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85B33-4FCA-4A42-8F5F-90FA159E8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2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6BC3E-C597-2342-99E6-62DA8DF47E2B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C01C7-5B90-FD45-8AC5-3F15FDFF56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ABD6DB79-E8DC-D448-B69A-4534EB2E8628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54D09-03A6-CF4F-992C-5E418A954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6A3BE-96CF-5B4F-ABED-BD0082ABAD36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40294-0BC4-5146-B342-CE7021DDD22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8A4FDFD-0066-B94C-A202-4C02F3024D11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7327-59EC-684C-9B6D-D7ADACD6F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3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39B48-5148-6943-866E-63FD32FF7E4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C1FB5-65DE-B147-802B-F4BABE1275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E322EC1-B9B0-CC47-A0A2-9004ADB87C1A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50053-EC2C-B34A-BA34-7AC20C3C1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5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E5EBD-6A05-6D4F-93BA-5F06BC34119D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A0CF7-1390-4849-A70B-B4164FBA2B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2AAC62B-2657-8743-8AEA-DAD3F5AE0F48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E548D-74DE-3948-AC22-F9FAFFE97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D9C200C-A4CD-4DB7-9862-A526663FFF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7478" y="2160590"/>
            <a:ext cx="3138029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EC1B055-0069-4C33-8580-0A453C44C3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8D02A-0791-467E-85C1-454787712300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D8A1C10-74C8-4FA4-8189-F8E0D3C037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30D531-F8BC-4886-BE1A-5B2804D85A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40E20-E493-480D-AFC7-FA71B9BDB5F5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78C89444-D797-4CC6-8954-A967AA90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6342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78D95-C0CC-164D-9B6A-61B6129A8061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7529C-F608-0F45-AEE4-ECA82B77A3A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82E9085-2CAB-1440-95D4-FC7228F8199B}"/>
              </a:ext>
            </a:extLst>
          </p:cNvPr>
          <p:cNvSpPr txBox="1">
            <a:spLocks/>
          </p:cNvSpPr>
          <p:nvPr userDrawn="1"/>
        </p:nvSpPr>
        <p:spPr>
          <a:xfrm>
            <a:off x="7011865" y="64116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3F32-3E6D-4F9A-A773-66183D9F62AD}" type="slidenum">
              <a:rPr kumimoji="0" lang="en-ID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25B81-B386-AD47-94E3-5AB41FB27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24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86BB16-B146-4506-8BF9-C7E91AF71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2D5C1-AA66-7847-B3C0-1EB53BF628B5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7B7BB-7256-1148-ABC0-EC75A28B76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E4B4B5-886E-614F-9423-90111BFF76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BE14A-009A-3B4B-BDD7-B05A9C94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8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02A36-3A1A-40FD-BFF7-FAD04A10C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805" y="38272"/>
            <a:ext cx="3644949" cy="6292189"/>
          </a:xfrm>
          <a:custGeom>
            <a:avLst/>
            <a:gdLst>
              <a:gd name="connsiteX0" fmla="*/ 0 w 4903670"/>
              <a:gd name="connsiteY0" fmla="*/ 0 h 6858000"/>
              <a:gd name="connsiteX1" fmla="*/ 4903670 w 4903670"/>
              <a:gd name="connsiteY1" fmla="*/ 0 h 6858000"/>
              <a:gd name="connsiteX2" fmla="*/ 4903670 w 4903670"/>
              <a:gd name="connsiteY2" fmla="*/ 6858000 h 6858000"/>
              <a:gd name="connsiteX3" fmla="*/ 0 w 49036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670" h="6858000">
                <a:moveTo>
                  <a:pt x="0" y="0"/>
                </a:moveTo>
                <a:lnTo>
                  <a:pt x="4903670" y="0"/>
                </a:lnTo>
                <a:lnTo>
                  <a:pt x="49036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E0E12A-9852-43FE-91BC-51D666804CB8}"/>
              </a:ext>
            </a:extLst>
          </p:cNvPr>
          <p:cNvSpPr/>
          <p:nvPr userDrawn="1"/>
        </p:nvSpPr>
        <p:spPr>
          <a:xfrm>
            <a:off x="3677753" y="4394200"/>
            <a:ext cx="131144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4A87D-457D-C241-B486-3B842CA5BCC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79883E-D3CA-41ED-85DA-C4839B77CD28}"/>
              </a:ext>
            </a:extLst>
          </p:cNvPr>
          <p:cNvSpPr/>
          <p:nvPr userDrawn="1"/>
        </p:nvSpPr>
        <p:spPr>
          <a:xfrm>
            <a:off x="3677753" y="0"/>
            <a:ext cx="131144" cy="439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F604C-5014-AB49-8CC0-820F7D4E339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9E72E-91BC-BF41-9908-7ED98FDD75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B37720-40E5-0842-BA07-AE0A0DB22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0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FDC31C-5A8A-446E-ADFF-75E1F97D4E08}"/>
              </a:ext>
            </a:extLst>
          </p:cNvPr>
          <p:cNvGrpSpPr/>
          <p:nvPr userDrawn="1"/>
        </p:nvGrpSpPr>
        <p:grpSpPr>
          <a:xfrm>
            <a:off x="5579578" y="0"/>
            <a:ext cx="131144" cy="6858000"/>
            <a:chOff x="7439437" y="0"/>
            <a:chExt cx="174859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B42BE2-9D1E-4A56-8265-1D617894C6F3}"/>
                </a:ext>
              </a:extLst>
            </p:cNvPr>
            <p:cNvSpPr/>
            <p:nvPr/>
          </p:nvSpPr>
          <p:spPr>
            <a:xfrm>
              <a:off x="7439437" y="0"/>
              <a:ext cx="174859" cy="4394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385B06-6E6A-47FF-800D-5CEA8B3EACA3}"/>
                </a:ext>
              </a:extLst>
            </p:cNvPr>
            <p:cNvSpPr/>
            <p:nvPr/>
          </p:nvSpPr>
          <p:spPr>
            <a:xfrm>
              <a:off x="7439437" y="4394200"/>
              <a:ext cx="174859" cy="2463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9F5EF-A3E1-427D-AD2E-8EF7D4AE0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0722" y="0"/>
            <a:ext cx="3433278" cy="6858000"/>
          </a:xfrm>
          <a:custGeom>
            <a:avLst/>
            <a:gdLst>
              <a:gd name="connsiteX0" fmla="*/ 0 w 4577704"/>
              <a:gd name="connsiteY0" fmla="*/ 0 h 6858000"/>
              <a:gd name="connsiteX1" fmla="*/ 4577704 w 4577704"/>
              <a:gd name="connsiteY1" fmla="*/ 0 h 6858000"/>
              <a:gd name="connsiteX2" fmla="*/ 4577704 w 4577704"/>
              <a:gd name="connsiteY2" fmla="*/ 6858000 h 6858000"/>
              <a:gd name="connsiteX3" fmla="*/ 0 w 45777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7704" h="6858000">
                <a:moveTo>
                  <a:pt x="0" y="0"/>
                </a:moveTo>
                <a:lnTo>
                  <a:pt x="4577704" y="0"/>
                </a:lnTo>
                <a:lnTo>
                  <a:pt x="457770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A9687-93B1-764B-984E-6AE7D278A3C6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7B8E58-A42C-F14D-8B4B-9C8D3EA47A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7E01BE-A9E8-5041-95E9-FCAC56C4C4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B00B0-82F8-A049-8B92-07029ACE8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EBBE43-440E-4061-8BB6-5DACF1B11E65}"/>
              </a:ext>
            </a:extLst>
          </p:cNvPr>
          <p:cNvSpPr/>
          <p:nvPr userDrawn="1"/>
        </p:nvSpPr>
        <p:spPr>
          <a:xfrm>
            <a:off x="-16242" y="4926155"/>
            <a:ext cx="2562726" cy="19391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ED234-5BE3-41D0-B2B0-26370EBA4E4D}"/>
              </a:ext>
            </a:extLst>
          </p:cNvPr>
          <p:cNvSpPr/>
          <p:nvPr userDrawn="1"/>
        </p:nvSpPr>
        <p:spPr>
          <a:xfrm>
            <a:off x="8536257" y="1"/>
            <a:ext cx="110941" cy="22394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8274-3045-474C-8309-960E2F49898B}"/>
              </a:ext>
            </a:extLst>
          </p:cNvPr>
          <p:cNvSpPr/>
          <p:nvPr userDrawn="1"/>
        </p:nvSpPr>
        <p:spPr>
          <a:xfrm>
            <a:off x="8536257" y="2239417"/>
            <a:ext cx="110941" cy="125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8A355FA-AB23-4D0B-A183-4F61B9ED6B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8286" y="3941519"/>
            <a:ext cx="2339591" cy="1939191"/>
          </a:xfrm>
          <a:custGeom>
            <a:avLst/>
            <a:gdLst>
              <a:gd name="connsiteX0" fmla="*/ 0 w 3119454"/>
              <a:gd name="connsiteY0" fmla="*/ 0 h 1939191"/>
              <a:gd name="connsiteX1" fmla="*/ 3119454 w 3119454"/>
              <a:gd name="connsiteY1" fmla="*/ 0 h 1939191"/>
              <a:gd name="connsiteX2" fmla="*/ 3119454 w 3119454"/>
              <a:gd name="connsiteY2" fmla="*/ 1939191 h 1939191"/>
              <a:gd name="connsiteX3" fmla="*/ 0 w 3119454"/>
              <a:gd name="connsiteY3" fmla="*/ 1939191 h 19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9454" h="1939191">
                <a:moveTo>
                  <a:pt x="0" y="0"/>
                </a:moveTo>
                <a:lnTo>
                  <a:pt x="3119454" y="0"/>
                </a:lnTo>
                <a:lnTo>
                  <a:pt x="3119454" y="1939191"/>
                </a:lnTo>
                <a:lnTo>
                  <a:pt x="0" y="19391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129768-94EE-4973-ADAC-A92DB83BE7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7282" y="0"/>
            <a:ext cx="3228975" cy="3495040"/>
          </a:xfrm>
          <a:custGeom>
            <a:avLst/>
            <a:gdLst>
              <a:gd name="connsiteX0" fmla="*/ 0 w 4305300"/>
              <a:gd name="connsiteY0" fmla="*/ 0 h 3495040"/>
              <a:gd name="connsiteX1" fmla="*/ 4305300 w 4305300"/>
              <a:gd name="connsiteY1" fmla="*/ 0 h 3495040"/>
              <a:gd name="connsiteX2" fmla="*/ 4305300 w 4305300"/>
              <a:gd name="connsiteY2" fmla="*/ 3495040 h 3495040"/>
              <a:gd name="connsiteX3" fmla="*/ 0 w 4305300"/>
              <a:gd name="connsiteY3" fmla="*/ 3495040 h 34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3495040">
                <a:moveTo>
                  <a:pt x="0" y="0"/>
                </a:moveTo>
                <a:lnTo>
                  <a:pt x="4305300" y="0"/>
                </a:lnTo>
                <a:lnTo>
                  <a:pt x="4305300" y="3495040"/>
                </a:lnTo>
                <a:lnTo>
                  <a:pt x="0" y="349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A8C8E-36EE-2044-B409-8C53966F67E4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CB399-A4F4-2344-A37E-0C3EABC213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65D4346-3A00-4347-959B-CC7119AA19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ADC1E0-DB20-344C-B899-AC0FBDCE3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B95181-3F26-4B74-B783-C99CB7F6EC7C}"/>
              </a:ext>
            </a:extLst>
          </p:cNvPr>
          <p:cNvGrpSpPr/>
          <p:nvPr userDrawn="1"/>
        </p:nvGrpSpPr>
        <p:grpSpPr>
          <a:xfrm>
            <a:off x="456951" y="2"/>
            <a:ext cx="110941" cy="4735628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26FA9E-BD1A-4F68-9CD5-1C42EE55125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0ABB45-185D-4406-AB99-3DA6760187E7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4B8F97-1790-4793-A613-B4D72345B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891" y="0"/>
            <a:ext cx="2863516" cy="4735629"/>
          </a:xfrm>
          <a:custGeom>
            <a:avLst/>
            <a:gdLst>
              <a:gd name="connsiteX0" fmla="*/ 0 w 3818021"/>
              <a:gd name="connsiteY0" fmla="*/ 0 h 4735629"/>
              <a:gd name="connsiteX1" fmla="*/ 3818021 w 3818021"/>
              <a:gd name="connsiteY1" fmla="*/ 0 h 4735629"/>
              <a:gd name="connsiteX2" fmla="*/ 3818021 w 3818021"/>
              <a:gd name="connsiteY2" fmla="*/ 4735629 h 4735629"/>
              <a:gd name="connsiteX3" fmla="*/ 0 w 3818021"/>
              <a:gd name="connsiteY3" fmla="*/ 4735629 h 47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021" h="4735629">
                <a:moveTo>
                  <a:pt x="0" y="0"/>
                </a:moveTo>
                <a:lnTo>
                  <a:pt x="3818021" y="0"/>
                </a:lnTo>
                <a:lnTo>
                  <a:pt x="3818021" y="4735629"/>
                </a:lnTo>
                <a:lnTo>
                  <a:pt x="0" y="4735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A3106-EB1B-45B2-B544-552D69661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2311" y="3484344"/>
            <a:ext cx="1876928" cy="2502571"/>
          </a:xfrm>
          <a:custGeom>
            <a:avLst/>
            <a:gdLst>
              <a:gd name="connsiteX0" fmla="*/ 1251285 w 2502570"/>
              <a:gd name="connsiteY0" fmla="*/ 0 h 2502570"/>
              <a:gd name="connsiteX1" fmla="*/ 2502570 w 2502570"/>
              <a:gd name="connsiteY1" fmla="*/ 1251285 h 2502570"/>
              <a:gd name="connsiteX2" fmla="*/ 1251285 w 2502570"/>
              <a:gd name="connsiteY2" fmla="*/ 2502570 h 2502570"/>
              <a:gd name="connsiteX3" fmla="*/ 0 w 2502570"/>
              <a:gd name="connsiteY3" fmla="*/ 1251285 h 2502570"/>
              <a:gd name="connsiteX4" fmla="*/ 1251285 w 2502570"/>
              <a:gd name="connsiteY4" fmla="*/ 0 h 25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570" h="2502570">
                <a:moveTo>
                  <a:pt x="1251285" y="0"/>
                </a:moveTo>
                <a:cubicBezTo>
                  <a:pt x="1942351" y="0"/>
                  <a:pt x="2502570" y="560219"/>
                  <a:pt x="2502570" y="1251285"/>
                </a:cubicBezTo>
                <a:cubicBezTo>
                  <a:pt x="2502570" y="1942351"/>
                  <a:pt x="1942351" y="2502570"/>
                  <a:pt x="1251285" y="2502570"/>
                </a:cubicBezTo>
                <a:cubicBezTo>
                  <a:pt x="560219" y="2502570"/>
                  <a:pt x="0" y="1942351"/>
                  <a:pt x="0" y="1251285"/>
                </a:cubicBezTo>
                <a:cubicBezTo>
                  <a:pt x="0" y="560219"/>
                  <a:pt x="560219" y="0"/>
                  <a:pt x="12512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8B4AF-C058-AE45-ACC2-0B70F62A7A9B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C6CD2-CD8A-A045-B489-D6180BFB8A5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7E9E485-A78F-754F-B441-F2DAD1A1DE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012C4-6954-874B-993D-1E22C5474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6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3A8DC-187C-46D4-A57F-CD393C091C4D}"/>
              </a:ext>
            </a:extLst>
          </p:cNvPr>
          <p:cNvSpPr/>
          <p:nvPr userDrawn="1"/>
        </p:nvSpPr>
        <p:spPr>
          <a:xfrm>
            <a:off x="612338" y="952500"/>
            <a:ext cx="2670845" cy="47688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BC3311-5259-4C76-BCCD-88601E0DA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6685" y="1505946"/>
            <a:ext cx="2640015" cy="2086871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AAFA5-5589-0F4C-965D-4098C8AD04B4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F4997-DE8D-A741-B828-247A0B87102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DC0BB80-8A16-7747-B2E8-1F568332F5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8AF30-37C0-1D4E-AC90-3A54D0441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E221A-A9C5-4B60-A3D7-9AF3514998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4900" y="1008004"/>
            <a:ext cx="3562350" cy="2478608"/>
          </a:xfrm>
          <a:custGeom>
            <a:avLst/>
            <a:gdLst>
              <a:gd name="connsiteX0" fmla="*/ 0 w 4749800"/>
              <a:gd name="connsiteY0" fmla="*/ 0 h 2478608"/>
              <a:gd name="connsiteX1" fmla="*/ 4749800 w 4749800"/>
              <a:gd name="connsiteY1" fmla="*/ 0 h 2478608"/>
              <a:gd name="connsiteX2" fmla="*/ 4749800 w 4749800"/>
              <a:gd name="connsiteY2" fmla="*/ 2478608 h 2478608"/>
              <a:gd name="connsiteX3" fmla="*/ 0 w 4749800"/>
              <a:gd name="connsiteY3" fmla="*/ 2478608 h 24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00" h="2478608">
                <a:moveTo>
                  <a:pt x="0" y="0"/>
                </a:moveTo>
                <a:lnTo>
                  <a:pt x="4749800" y="0"/>
                </a:lnTo>
                <a:lnTo>
                  <a:pt x="4749800" y="2478608"/>
                </a:lnTo>
                <a:lnTo>
                  <a:pt x="0" y="24786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CF9A8-5DAE-A64C-B9CF-6ACD86C3802F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D12B7-B561-C243-ADB6-714017EBF2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A6592E5-2633-6A43-B760-DB27D7A03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F55AF-2868-E441-8443-D2CA38604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52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2E7924-7049-714D-83EC-7AC0578FABF4}"/>
              </a:ext>
            </a:extLst>
          </p:cNvPr>
          <p:cNvSpPr/>
          <p:nvPr userDrawn="1"/>
        </p:nvSpPr>
        <p:spPr>
          <a:xfrm>
            <a:off x="3423126" y="2177359"/>
            <a:ext cx="2297751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39CA1D-981A-4162-944B-96A41230A26A}"/>
              </a:ext>
            </a:extLst>
          </p:cNvPr>
          <p:cNvSpPr/>
          <p:nvPr userDrawn="1"/>
        </p:nvSpPr>
        <p:spPr>
          <a:xfrm>
            <a:off x="1038280" y="2177362"/>
            <a:ext cx="2297751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95358-4B11-4476-A460-5FE886F6210A}"/>
              </a:ext>
            </a:extLst>
          </p:cNvPr>
          <p:cNvSpPr/>
          <p:nvPr userDrawn="1"/>
        </p:nvSpPr>
        <p:spPr>
          <a:xfrm>
            <a:off x="5807972" y="2177362"/>
            <a:ext cx="2297751" cy="3960933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B27C9A-3928-4AFF-858C-411B85941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8279" y="2177362"/>
            <a:ext cx="2297750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24556C-3E38-4184-B97C-5B819D96A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3126" y="2177359"/>
            <a:ext cx="2297750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269342-4F0E-4B26-A0CC-0BEB0720F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07972" y="2177359"/>
            <a:ext cx="2297750" cy="1620039"/>
          </a:xfrm>
          <a:custGeom>
            <a:avLst/>
            <a:gdLst>
              <a:gd name="connsiteX0" fmla="*/ 0 w 3063667"/>
              <a:gd name="connsiteY0" fmla="*/ 0 h 1620038"/>
              <a:gd name="connsiteX1" fmla="*/ 3063667 w 3063667"/>
              <a:gd name="connsiteY1" fmla="*/ 0 h 1620038"/>
              <a:gd name="connsiteX2" fmla="*/ 3063667 w 3063667"/>
              <a:gd name="connsiteY2" fmla="*/ 1620038 h 1620038"/>
              <a:gd name="connsiteX3" fmla="*/ 0 w 3063667"/>
              <a:gd name="connsiteY3" fmla="*/ 1620038 h 162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667" h="1620038">
                <a:moveTo>
                  <a:pt x="0" y="0"/>
                </a:moveTo>
                <a:lnTo>
                  <a:pt x="3063667" y="0"/>
                </a:lnTo>
                <a:lnTo>
                  <a:pt x="3063667" y="1620038"/>
                </a:lnTo>
                <a:lnTo>
                  <a:pt x="0" y="1620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7AE7F-5007-6641-9C01-29B5B13D697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23119-4F61-6445-8085-F3C899ECAB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36051424-EB76-AA4C-AC45-4507575ED9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EFA545-FE2B-C24D-B9A1-AAFB6D720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E8AE84-BFDB-414F-A40D-5E08F7793233}"/>
              </a:ext>
            </a:extLst>
          </p:cNvPr>
          <p:cNvGrpSpPr/>
          <p:nvPr userDrawn="1"/>
        </p:nvGrpSpPr>
        <p:grpSpPr>
          <a:xfrm flipH="1">
            <a:off x="760844" y="1011308"/>
            <a:ext cx="75946" cy="4835384"/>
            <a:chOff x="1263784" y="1"/>
            <a:chExt cx="147921" cy="34950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9C079B-E8E7-4FE8-BD6D-8E49EF030B0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434509-8031-4AEA-A318-0B0AD1ACDCAE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691D85-3F1E-4223-AC65-E36AA68C82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790" y="1011308"/>
            <a:ext cx="3674990" cy="4835384"/>
          </a:xfrm>
          <a:custGeom>
            <a:avLst/>
            <a:gdLst>
              <a:gd name="connsiteX0" fmla="*/ 0 w 4899986"/>
              <a:gd name="connsiteY0" fmla="*/ 0 h 4835384"/>
              <a:gd name="connsiteX1" fmla="*/ 4899986 w 4899986"/>
              <a:gd name="connsiteY1" fmla="*/ 0 h 4835384"/>
              <a:gd name="connsiteX2" fmla="*/ 4899986 w 4899986"/>
              <a:gd name="connsiteY2" fmla="*/ 4835384 h 4835384"/>
              <a:gd name="connsiteX3" fmla="*/ 0 w 4899986"/>
              <a:gd name="connsiteY3" fmla="*/ 4835384 h 48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9986" h="4835384">
                <a:moveTo>
                  <a:pt x="0" y="0"/>
                </a:moveTo>
                <a:lnTo>
                  <a:pt x="4899986" y="0"/>
                </a:lnTo>
                <a:lnTo>
                  <a:pt x="4899986" y="4835384"/>
                </a:lnTo>
                <a:lnTo>
                  <a:pt x="0" y="48353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AD935-EA31-844E-8D4A-665583903E2F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5E664-B952-9242-9DAE-330A32F01F4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71D7D2C-2A8E-AD47-A906-485A4F7E9E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8BC751-554A-7C47-A109-709B4FF89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284269F-5B75-4C0A-ABFE-0C555622073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6806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3ABEBC0-22E0-4905-B100-5A2833C331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6284" y="2160983"/>
            <a:ext cx="3139215" cy="576264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9E8DEBA-9587-4D5F-9370-885F94B8D18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16292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3FD806E-B9F9-42DC-A742-E383D3EAFF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F65DD-5AD6-4265-98B1-45AEEE90A5B3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E5976ED-BADA-407D-A9F3-083BC3101A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3C6895B-42CC-47A8-A129-79B51CF64C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9D478-259A-43DD-BE03-655C9BF13D60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DC0BE3ED-6F05-407A-A82D-E7BD6AD6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946154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2894E-6D8C-4FDE-859A-A717DE6B9B95}"/>
              </a:ext>
            </a:extLst>
          </p:cNvPr>
          <p:cNvSpPr/>
          <p:nvPr userDrawn="1"/>
        </p:nvSpPr>
        <p:spPr>
          <a:xfrm flipH="1">
            <a:off x="6349430" y="0"/>
            <a:ext cx="2794571" cy="6153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A6E7C-8F9F-4E0A-A2FB-BA905EC06206}"/>
              </a:ext>
            </a:extLst>
          </p:cNvPr>
          <p:cNvSpPr/>
          <p:nvPr userDrawn="1"/>
        </p:nvSpPr>
        <p:spPr>
          <a:xfrm flipH="1">
            <a:off x="5208568" y="5970335"/>
            <a:ext cx="3251507" cy="1828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D5531A-997B-479C-B2C0-72147104F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569" y="704791"/>
            <a:ext cx="3251513" cy="5265543"/>
          </a:xfrm>
          <a:custGeom>
            <a:avLst/>
            <a:gdLst>
              <a:gd name="connsiteX0" fmla="*/ 0 w 4335350"/>
              <a:gd name="connsiteY0" fmla="*/ 0 h 5265543"/>
              <a:gd name="connsiteX1" fmla="*/ 4335350 w 4335350"/>
              <a:gd name="connsiteY1" fmla="*/ 0 h 5265543"/>
              <a:gd name="connsiteX2" fmla="*/ 4335350 w 4335350"/>
              <a:gd name="connsiteY2" fmla="*/ 5265543 h 5265543"/>
              <a:gd name="connsiteX3" fmla="*/ 0 w 4335350"/>
              <a:gd name="connsiteY3" fmla="*/ 5265543 h 5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5350" h="5265543">
                <a:moveTo>
                  <a:pt x="0" y="0"/>
                </a:moveTo>
                <a:lnTo>
                  <a:pt x="4335350" y="0"/>
                </a:lnTo>
                <a:lnTo>
                  <a:pt x="4335350" y="5265543"/>
                </a:lnTo>
                <a:lnTo>
                  <a:pt x="0" y="52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6B197-DE35-3840-903D-7D3E6101565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11BE8-6131-D945-87F3-9D02EC9E5E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0C0A8668-0C9C-BB49-93B9-3AF1F2C17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B9890-B02A-E04C-ACD0-A43F87370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69E76C-9B58-4D7A-84E7-21FF6547B7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8" y="1172217"/>
            <a:ext cx="1977557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57AD7-AE6F-4391-A418-B87AB89F72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7799" y="1172217"/>
            <a:ext cx="1977557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5B192C-2B7E-4E95-8520-86D83B20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647" y="3594925"/>
            <a:ext cx="1977557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474C40C-CFD2-4DD4-BC7D-D15231E0B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7798" y="3594925"/>
            <a:ext cx="1977557" cy="1515043"/>
          </a:xfrm>
          <a:custGeom>
            <a:avLst/>
            <a:gdLst>
              <a:gd name="connsiteX0" fmla="*/ 0 w 2636742"/>
              <a:gd name="connsiteY0" fmla="*/ 0 h 1515043"/>
              <a:gd name="connsiteX1" fmla="*/ 2636742 w 2636742"/>
              <a:gd name="connsiteY1" fmla="*/ 0 h 1515043"/>
              <a:gd name="connsiteX2" fmla="*/ 2636742 w 2636742"/>
              <a:gd name="connsiteY2" fmla="*/ 1515043 h 1515043"/>
              <a:gd name="connsiteX3" fmla="*/ 0 w 2636742"/>
              <a:gd name="connsiteY3" fmla="*/ 1515043 h 151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742" h="1515043">
                <a:moveTo>
                  <a:pt x="0" y="0"/>
                </a:moveTo>
                <a:lnTo>
                  <a:pt x="2636742" y="0"/>
                </a:lnTo>
                <a:lnTo>
                  <a:pt x="2636742" y="1515043"/>
                </a:lnTo>
                <a:lnTo>
                  <a:pt x="0" y="1515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A52C4-CE1E-3941-9C99-D441580185F0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BDB7-DA93-E743-9780-505FDA65472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75CEAD-E095-9F41-B8C1-747A4C4663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6B97-57F6-DF4C-B670-6132D47EE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4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A58D97-00B5-4B13-A94D-2C0B1D5A0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6324" y="3334845"/>
            <a:ext cx="3594335" cy="2786555"/>
          </a:xfrm>
          <a:custGeom>
            <a:avLst/>
            <a:gdLst>
              <a:gd name="connsiteX0" fmla="*/ 0 w 4792446"/>
              <a:gd name="connsiteY0" fmla="*/ 0 h 2786555"/>
              <a:gd name="connsiteX1" fmla="*/ 4792446 w 4792446"/>
              <a:gd name="connsiteY1" fmla="*/ 0 h 2786555"/>
              <a:gd name="connsiteX2" fmla="*/ 4792446 w 4792446"/>
              <a:gd name="connsiteY2" fmla="*/ 2786555 h 2786555"/>
              <a:gd name="connsiteX3" fmla="*/ 0 w 4792446"/>
              <a:gd name="connsiteY3" fmla="*/ 2786555 h 27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2446" h="2786555">
                <a:moveTo>
                  <a:pt x="0" y="0"/>
                </a:moveTo>
                <a:lnTo>
                  <a:pt x="4792446" y="0"/>
                </a:lnTo>
                <a:lnTo>
                  <a:pt x="4792446" y="2786555"/>
                </a:lnTo>
                <a:lnTo>
                  <a:pt x="0" y="27865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74CD4-F138-E645-AD90-06590ECC0B5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EAF47-5C00-1440-A147-C38B69F44A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F17C07C1-1F36-B64C-874C-518656107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9B2DB-21BE-9445-ABEA-BE054A374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4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9FF53-FEA9-4C31-8D47-7EB435E044D7}"/>
              </a:ext>
            </a:extLst>
          </p:cNvPr>
          <p:cNvGrpSpPr/>
          <p:nvPr userDrawn="1"/>
        </p:nvGrpSpPr>
        <p:grpSpPr>
          <a:xfrm rot="16200000">
            <a:off x="4502150" y="-1594840"/>
            <a:ext cx="139701" cy="9144002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0F7492-8327-40E0-B98B-01279475481F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C55B5-18C8-4286-8697-251982941142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5F21F1-1D31-4B1B-8C71-6723580D24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641"/>
            <a:ext cx="9144000" cy="2866667"/>
          </a:xfrm>
          <a:custGeom>
            <a:avLst/>
            <a:gdLst>
              <a:gd name="connsiteX0" fmla="*/ 0 w 12192000"/>
              <a:gd name="connsiteY0" fmla="*/ 0 h 2907309"/>
              <a:gd name="connsiteX1" fmla="*/ 12192000 w 12192000"/>
              <a:gd name="connsiteY1" fmla="*/ 0 h 2907309"/>
              <a:gd name="connsiteX2" fmla="*/ 12192000 w 12192000"/>
              <a:gd name="connsiteY2" fmla="*/ 2907309 h 2907309"/>
              <a:gd name="connsiteX3" fmla="*/ 0 w 12192000"/>
              <a:gd name="connsiteY3" fmla="*/ 2907309 h 290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07309">
                <a:moveTo>
                  <a:pt x="0" y="0"/>
                </a:moveTo>
                <a:lnTo>
                  <a:pt x="12192000" y="0"/>
                </a:lnTo>
                <a:lnTo>
                  <a:pt x="12192000" y="2907309"/>
                </a:lnTo>
                <a:lnTo>
                  <a:pt x="0" y="29073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E13B9-97BC-3645-9944-A2D7B5306A70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F4AE6-E199-2141-B395-6E03657ACDB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25ADA3-7A56-614E-A236-843D5A98D9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7142-3173-3E4C-A65A-E74B6833C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01F0B4-7093-46E4-A01E-46931AF320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9144000" cy="3886200"/>
          </a:xfrm>
          <a:custGeom>
            <a:avLst/>
            <a:gdLst>
              <a:gd name="connsiteX0" fmla="*/ 0 w 12192000"/>
              <a:gd name="connsiteY0" fmla="*/ 0 h 3886200"/>
              <a:gd name="connsiteX1" fmla="*/ 12192000 w 12192000"/>
              <a:gd name="connsiteY1" fmla="*/ 0 h 3886200"/>
              <a:gd name="connsiteX2" fmla="*/ 12192000 w 12192000"/>
              <a:gd name="connsiteY2" fmla="*/ 3886200 h 3886200"/>
              <a:gd name="connsiteX3" fmla="*/ 0 w 121920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86200">
                <a:moveTo>
                  <a:pt x="0" y="0"/>
                </a:moveTo>
                <a:lnTo>
                  <a:pt x="12192000" y="0"/>
                </a:lnTo>
                <a:lnTo>
                  <a:pt x="12192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B6A89-8D5F-D843-B3EF-1B7C4786ACD5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FE063-6A4C-AA43-8580-7DE65B105DB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337B88C7-76E8-1F43-B1A2-63D51A95F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DFE5F-377D-D845-8809-502C7AA66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63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18F113F-FE27-4D1C-A26B-96CEAB5EF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BC213-1A2E-0E49-96D5-52A8B200B95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1BA2D-8669-7544-8767-85696CD3300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1D4C0C9-2A6C-A546-956B-F2323FA174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15D97-E47E-5E42-8EFF-5A184F85E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5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1421A-AD12-4D9C-8E13-F25BE3029545}"/>
              </a:ext>
            </a:extLst>
          </p:cNvPr>
          <p:cNvSpPr/>
          <p:nvPr userDrawn="1"/>
        </p:nvSpPr>
        <p:spPr>
          <a:xfrm flipH="1">
            <a:off x="-7821" y="3429000"/>
            <a:ext cx="230334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E18D47-5DA0-4A66-B183-B6D6142D5E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862" y="2326908"/>
            <a:ext cx="2828925" cy="3527229"/>
          </a:xfrm>
          <a:custGeom>
            <a:avLst/>
            <a:gdLst>
              <a:gd name="connsiteX0" fmla="*/ 0 w 3771900"/>
              <a:gd name="connsiteY0" fmla="*/ 0 h 3527229"/>
              <a:gd name="connsiteX1" fmla="*/ 3771900 w 3771900"/>
              <a:gd name="connsiteY1" fmla="*/ 0 h 3527229"/>
              <a:gd name="connsiteX2" fmla="*/ 3771900 w 3771900"/>
              <a:gd name="connsiteY2" fmla="*/ 3527229 h 3527229"/>
              <a:gd name="connsiteX3" fmla="*/ 0 w 3771900"/>
              <a:gd name="connsiteY3" fmla="*/ 3527229 h 352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527229">
                <a:moveTo>
                  <a:pt x="0" y="0"/>
                </a:moveTo>
                <a:lnTo>
                  <a:pt x="3771900" y="0"/>
                </a:lnTo>
                <a:lnTo>
                  <a:pt x="3771900" y="3527229"/>
                </a:lnTo>
                <a:lnTo>
                  <a:pt x="0" y="3527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40022-219E-4099-8D09-65944FE32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6044" y="1145807"/>
            <a:ext cx="2828925" cy="3527229"/>
          </a:xfrm>
          <a:custGeom>
            <a:avLst/>
            <a:gdLst>
              <a:gd name="connsiteX0" fmla="*/ 0 w 3771900"/>
              <a:gd name="connsiteY0" fmla="*/ 0 h 3527229"/>
              <a:gd name="connsiteX1" fmla="*/ 3771900 w 3771900"/>
              <a:gd name="connsiteY1" fmla="*/ 0 h 3527229"/>
              <a:gd name="connsiteX2" fmla="*/ 3771900 w 3771900"/>
              <a:gd name="connsiteY2" fmla="*/ 3527229 h 3527229"/>
              <a:gd name="connsiteX3" fmla="*/ 0 w 3771900"/>
              <a:gd name="connsiteY3" fmla="*/ 3527229 h 352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3527229">
                <a:moveTo>
                  <a:pt x="0" y="0"/>
                </a:moveTo>
                <a:lnTo>
                  <a:pt x="3771900" y="0"/>
                </a:lnTo>
                <a:lnTo>
                  <a:pt x="3771900" y="3527229"/>
                </a:lnTo>
                <a:lnTo>
                  <a:pt x="0" y="3527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FA7B2-33E8-DC45-908D-E665D42B075D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3F4A9-8D9C-1747-8FD2-6FC55E367A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F1373EE-D393-EE40-A859-1FFA3557C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025FD-427B-F14C-973E-ED6FD5D62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5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96E4F4-65CB-46EE-91B0-0617E434125C}"/>
              </a:ext>
            </a:extLst>
          </p:cNvPr>
          <p:cNvGrpSpPr/>
          <p:nvPr userDrawn="1"/>
        </p:nvGrpSpPr>
        <p:grpSpPr>
          <a:xfrm rot="16200000">
            <a:off x="4502863" y="-265728"/>
            <a:ext cx="138272" cy="9144003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8200AE-848E-47A8-8386-A153C93847E2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E52F0-6262-4319-9EE2-71D8A98358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DC71C8-649C-4CFD-91E4-7D044C2EB9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-1"/>
            <a:ext cx="2116477" cy="4375409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28C20E-0280-4BFD-AF0C-05A4E61A03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02777" y="1720133"/>
            <a:ext cx="2116477" cy="4315147"/>
          </a:xfrm>
          <a:custGeom>
            <a:avLst/>
            <a:gdLst>
              <a:gd name="connsiteX0" fmla="*/ 0 w 2821969"/>
              <a:gd name="connsiteY0" fmla="*/ 0 h 4315146"/>
              <a:gd name="connsiteX1" fmla="*/ 2821969 w 2821969"/>
              <a:gd name="connsiteY1" fmla="*/ 0 h 4315146"/>
              <a:gd name="connsiteX2" fmla="*/ 2821969 w 2821969"/>
              <a:gd name="connsiteY2" fmla="*/ 4315146 h 4315146"/>
              <a:gd name="connsiteX3" fmla="*/ 0 w 2821969"/>
              <a:gd name="connsiteY3" fmla="*/ 4315146 h 43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69" h="4315146">
                <a:moveTo>
                  <a:pt x="0" y="0"/>
                </a:moveTo>
                <a:lnTo>
                  <a:pt x="2821969" y="0"/>
                </a:lnTo>
                <a:lnTo>
                  <a:pt x="2821969" y="4315146"/>
                </a:lnTo>
                <a:lnTo>
                  <a:pt x="0" y="431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C0FD0-5B64-024C-BAB8-67FD396369F9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B1D9B-5535-A04A-8E48-91D9B7C3A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1B958C4-8914-E942-87AE-F2F9F62C3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AF946-4561-4F4C-8544-0F2B1D19B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6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3F8E92-0E5A-4090-BCB9-36A66172F8ED}"/>
              </a:ext>
            </a:extLst>
          </p:cNvPr>
          <p:cNvGrpSpPr/>
          <p:nvPr userDrawn="1"/>
        </p:nvGrpSpPr>
        <p:grpSpPr>
          <a:xfrm>
            <a:off x="3853230" y="2"/>
            <a:ext cx="111610" cy="6857999"/>
            <a:chOff x="1263784" y="1"/>
            <a:chExt cx="147921" cy="34950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0AB24E-310E-4D55-9EE5-81ED84030730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3AE9BC-47D3-41DF-8565-F6C3E3C151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F6F59B-83AC-40F1-A7C2-238E6F381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093" y="966070"/>
            <a:ext cx="2914488" cy="4925863"/>
          </a:xfrm>
          <a:custGeom>
            <a:avLst/>
            <a:gdLst>
              <a:gd name="connsiteX0" fmla="*/ 0 w 3885984"/>
              <a:gd name="connsiteY0" fmla="*/ 0 h 4925862"/>
              <a:gd name="connsiteX1" fmla="*/ 3885984 w 3885984"/>
              <a:gd name="connsiteY1" fmla="*/ 0 h 4925862"/>
              <a:gd name="connsiteX2" fmla="*/ 3885984 w 3885984"/>
              <a:gd name="connsiteY2" fmla="*/ 4925862 h 4925862"/>
              <a:gd name="connsiteX3" fmla="*/ 0 w 3885984"/>
              <a:gd name="connsiteY3" fmla="*/ 4925862 h 49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5984" h="4925862">
                <a:moveTo>
                  <a:pt x="0" y="0"/>
                </a:moveTo>
                <a:lnTo>
                  <a:pt x="3885984" y="0"/>
                </a:lnTo>
                <a:lnTo>
                  <a:pt x="3885984" y="4925862"/>
                </a:lnTo>
                <a:lnTo>
                  <a:pt x="0" y="492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B5513-859B-0343-8891-FBD3FC8AE045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D179-69D4-1A4E-B43E-22C18E7A74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8277322-CC12-3C40-8B8E-4BCA08B1D2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3DE5A-DA8C-CE49-8958-71F0CE9F6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6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58152C-46B5-4D22-A2E5-BD59DB222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1132" y="864468"/>
            <a:ext cx="3717758" cy="2657723"/>
          </a:xfrm>
          <a:custGeom>
            <a:avLst/>
            <a:gdLst>
              <a:gd name="connsiteX0" fmla="*/ 0 w 4957010"/>
              <a:gd name="connsiteY0" fmla="*/ 0 h 2657722"/>
              <a:gd name="connsiteX1" fmla="*/ 4957010 w 4957010"/>
              <a:gd name="connsiteY1" fmla="*/ 0 h 2657722"/>
              <a:gd name="connsiteX2" fmla="*/ 4957010 w 4957010"/>
              <a:gd name="connsiteY2" fmla="*/ 2657722 h 2657722"/>
              <a:gd name="connsiteX3" fmla="*/ 0 w 4957010"/>
              <a:gd name="connsiteY3" fmla="*/ 2657722 h 265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7010" h="2657722">
                <a:moveTo>
                  <a:pt x="0" y="0"/>
                </a:moveTo>
                <a:lnTo>
                  <a:pt x="4957010" y="0"/>
                </a:lnTo>
                <a:lnTo>
                  <a:pt x="4957010" y="2657722"/>
                </a:lnTo>
                <a:lnTo>
                  <a:pt x="0" y="26577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FDFB7E-7EC9-4629-92D4-87C20C999D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6326" y="4343399"/>
            <a:ext cx="3495675" cy="2514600"/>
          </a:xfrm>
          <a:custGeom>
            <a:avLst/>
            <a:gdLst>
              <a:gd name="connsiteX0" fmla="*/ 0 w 4660900"/>
              <a:gd name="connsiteY0" fmla="*/ 0 h 2514600"/>
              <a:gd name="connsiteX1" fmla="*/ 4660900 w 4660900"/>
              <a:gd name="connsiteY1" fmla="*/ 0 h 2514600"/>
              <a:gd name="connsiteX2" fmla="*/ 4660900 w 4660900"/>
              <a:gd name="connsiteY2" fmla="*/ 2514600 h 2514600"/>
              <a:gd name="connsiteX3" fmla="*/ 0 w 46609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0900" h="2514600">
                <a:moveTo>
                  <a:pt x="0" y="0"/>
                </a:moveTo>
                <a:lnTo>
                  <a:pt x="4660900" y="0"/>
                </a:lnTo>
                <a:lnTo>
                  <a:pt x="4660900" y="2514600"/>
                </a:lnTo>
                <a:lnTo>
                  <a:pt x="0" y="2514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92586-2B2A-0043-8B73-EA3737D5BFFF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BF3D-CE11-EA4C-9B54-E6FA9BC398D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48691130-22CD-1748-ACDE-6D05FA8CAA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67B7E-7EC2-5C44-93FF-9900BCC96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EF8BD30-F7D9-4A62-BA9E-BCBB9CE55B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72EC7F4-F249-4884-A30E-819A07C916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34DCC-420B-4151-88E1-30B06DA31FEE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5ECBE159-8E05-4562-9A03-2644CBDA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394072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C0D3E-6D16-46CA-A41B-99BFF87A0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2633" y="1233797"/>
            <a:ext cx="2006868" cy="2616347"/>
          </a:xfrm>
          <a:custGeom>
            <a:avLst/>
            <a:gdLst>
              <a:gd name="connsiteX0" fmla="*/ 0 w 2675824"/>
              <a:gd name="connsiteY0" fmla="*/ 0 h 2616347"/>
              <a:gd name="connsiteX1" fmla="*/ 2675824 w 2675824"/>
              <a:gd name="connsiteY1" fmla="*/ 0 h 2616347"/>
              <a:gd name="connsiteX2" fmla="*/ 2675824 w 2675824"/>
              <a:gd name="connsiteY2" fmla="*/ 2616347 h 2616347"/>
              <a:gd name="connsiteX3" fmla="*/ 0 w 2675824"/>
              <a:gd name="connsiteY3" fmla="*/ 2616347 h 26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24" h="2616347">
                <a:moveTo>
                  <a:pt x="0" y="0"/>
                </a:moveTo>
                <a:lnTo>
                  <a:pt x="2675824" y="0"/>
                </a:lnTo>
                <a:lnTo>
                  <a:pt x="2675824" y="2616347"/>
                </a:lnTo>
                <a:lnTo>
                  <a:pt x="0" y="26163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C984C6-5D76-4A7B-938E-8AF30B361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54342" y="4079932"/>
            <a:ext cx="2000339" cy="1638843"/>
          </a:xfrm>
          <a:custGeom>
            <a:avLst/>
            <a:gdLst>
              <a:gd name="connsiteX0" fmla="*/ 0 w 2667119"/>
              <a:gd name="connsiteY0" fmla="*/ 0 h 1638842"/>
              <a:gd name="connsiteX1" fmla="*/ 2667119 w 2667119"/>
              <a:gd name="connsiteY1" fmla="*/ 0 h 1638842"/>
              <a:gd name="connsiteX2" fmla="*/ 2667119 w 2667119"/>
              <a:gd name="connsiteY2" fmla="*/ 1638842 h 1638842"/>
              <a:gd name="connsiteX3" fmla="*/ 0 w 2667119"/>
              <a:gd name="connsiteY3" fmla="*/ 1638842 h 16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19" h="1638842">
                <a:moveTo>
                  <a:pt x="0" y="0"/>
                </a:moveTo>
                <a:lnTo>
                  <a:pt x="2667119" y="0"/>
                </a:lnTo>
                <a:lnTo>
                  <a:pt x="2667119" y="1638842"/>
                </a:lnTo>
                <a:lnTo>
                  <a:pt x="0" y="1638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0D8FD9-8F47-414B-BEBA-3D0A93E09A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4577" y="2738411"/>
            <a:ext cx="2384106" cy="3093975"/>
          </a:xfrm>
          <a:custGeom>
            <a:avLst/>
            <a:gdLst>
              <a:gd name="connsiteX0" fmla="*/ 0 w 3178808"/>
              <a:gd name="connsiteY0" fmla="*/ 0 h 3093974"/>
              <a:gd name="connsiteX1" fmla="*/ 3178808 w 3178808"/>
              <a:gd name="connsiteY1" fmla="*/ 0 h 3093974"/>
              <a:gd name="connsiteX2" fmla="*/ 3178808 w 3178808"/>
              <a:gd name="connsiteY2" fmla="*/ 3093974 h 3093974"/>
              <a:gd name="connsiteX3" fmla="*/ 0 w 3178808"/>
              <a:gd name="connsiteY3" fmla="*/ 3093974 h 309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808" h="3093974">
                <a:moveTo>
                  <a:pt x="0" y="0"/>
                </a:moveTo>
                <a:lnTo>
                  <a:pt x="3178808" y="0"/>
                </a:lnTo>
                <a:lnTo>
                  <a:pt x="3178808" y="3093974"/>
                </a:lnTo>
                <a:lnTo>
                  <a:pt x="0" y="309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6F9A4-5200-3247-903E-5B43050E8AE0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22405-A216-A142-9C25-EA472484A39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9C6A2DB-05BB-D243-85C8-5E1323D0E9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118E-0CFE-9C43-9B9C-E61EE59E6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7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E05B99-7869-46DA-BD90-FDF4CD335F7B}"/>
              </a:ext>
            </a:extLst>
          </p:cNvPr>
          <p:cNvGrpSpPr/>
          <p:nvPr userDrawn="1"/>
        </p:nvGrpSpPr>
        <p:grpSpPr>
          <a:xfrm rot="16200000">
            <a:off x="2124284" y="-151595"/>
            <a:ext cx="183869" cy="3335152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FE46BB-428B-4D82-B1E4-CE5774E4F59C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D6B439-EB46-4C74-9AD6-26506A69269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3A0CEB-F5F4-4199-A192-8BAEABAB16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2" y="1607916"/>
            <a:ext cx="3335153" cy="5250085"/>
          </a:xfrm>
          <a:custGeom>
            <a:avLst/>
            <a:gdLst>
              <a:gd name="connsiteX0" fmla="*/ 0 w 4446871"/>
              <a:gd name="connsiteY0" fmla="*/ 0 h 5342019"/>
              <a:gd name="connsiteX1" fmla="*/ 4446871 w 4446871"/>
              <a:gd name="connsiteY1" fmla="*/ 0 h 5342019"/>
              <a:gd name="connsiteX2" fmla="*/ 4446871 w 4446871"/>
              <a:gd name="connsiteY2" fmla="*/ 5342019 h 5342019"/>
              <a:gd name="connsiteX3" fmla="*/ 0 w 4446871"/>
              <a:gd name="connsiteY3" fmla="*/ 5342019 h 53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71" h="5342019">
                <a:moveTo>
                  <a:pt x="0" y="0"/>
                </a:moveTo>
                <a:lnTo>
                  <a:pt x="4446871" y="0"/>
                </a:lnTo>
                <a:lnTo>
                  <a:pt x="4446871" y="5342019"/>
                </a:lnTo>
                <a:lnTo>
                  <a:pt x="0" y="5342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0237C-3AB6-4144-AA66-1F167295626A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6FAD3-584F-6743-9C2E-68D5E67773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B8CC25D-9B57-AF48-8F90-E5176376B2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B3A87-648A-0548-B6AC-2FE92E9AC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1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2B9775-1DEA-4547-96F1-F424540A2DE6}"/>
              </a:ext>
            </a:extLst>
          </p:cNvPr>
          <p:cNvGrpSpPr/>
          <p:nvPr userDrawn="1"/>
        </p:nvGrpSpPr>
        <p:grpSpPr>
          <a:xfrm rot="16200000">
            <a:off x="2112786" y="3777874"/>
            <a:ext cx="183869" cy="3312159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07C667-FB43-4571-AB9F-1D4189AF8E54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05065F-8CE7-420E-BC48-93B5077D4BCD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50E3DB-D502-48F3-9060-6BC737259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2" y="209863"/>
            <a:ext cx="3312159" cy="5132156"/>
          </a:xfrm>
          <a:custGeom>
            <a:avLst/>
            <a:gdLst>
              <a:gd name="connsiteX0" fmla="*/ 0 w 4446871"/>
              <a:gd name="connsiteY0" fmla="*/ 0 h 5342019"/>
              <a:gd name="connsiteX1" fmla="*/ 4446871 w 4446871"/>
              <a:gd name="connsiteY1" fmla="*/ 0 h 5342019"/>
              <a:gd name="connsiteX2" fmla="*/ 4446871 w 4446871"/>
              <a:gd name="connsiteY2" fmla="*/ 5342019 h 5342019"/>
              <a:gd name="connsiteX3" fmla="*/ 0 w 4446871"/>
              <a:gd name="connsiteY3" fmla="*/ 5342019 h 53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6871" h="5342019">
                <a:moveTo>
                  <a:pt x="0" y="0"/>
                </a:moveTo>
                <a:lnTo>
                  <a:pt x="4446871" y="0"/>
                </a:lnTo>
                <a:lnTo>
                  <a:pt x="4446871" y="5342019"/>
                </a:lnTo>
                <a:lnTo>
                  <a:pt x="0" y="5342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B80AB-A9E6-C740-9D30-95B7FB656205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B1F6C-97D1-444F-81B0-0F926F062CB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1ED7500-A518-4F4B-91CE-15B04BD847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675E1-4242-4046-B6C7-A4EAEB70A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7DC167-153D-48B9-913D-BB64FCBF831A}"/>
              </a:ext>
            </a:extLst>
          </p:cNvPr>
          <p:cNvGrpSpPr/>
          <p:nvPr userDrawn="1"/>
        </p:nvGrpSpPr>
        <p:grpSpPr>
          <a:xfrm rot="16200000">
            <a:off x="7068061" y="3452071"/>
            <a:ext cx="111676" cy="4040205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44A3B-5A5A-486E-933F-7E6472E8EB15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FC56E-72A1-44D8-BDFD-7B95ABAC6463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C2467C-7446-4E02-A977-7A833F4AAB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3796" y="802453"/>
            <a:ext cx="4040205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72E8-3A24-F744-8BD3-B6ADB7CCD047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625CE-EA2E-DD46-931A-A9026949D3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03C307-7369-A34D-BFAE-B5881289A4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5730A-96EB-ED47-BD06-0B638F755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35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1FB01A-86DD-4085-B4F9-FA9FD8D0857C}"/>
              </a:ext>
            </a:extLst>
          </p:cNvPr>
          <p:cNvGrpSpPr/>
          <p:nvPr userDrawn="1"/>
        </p:nvGrpSpPr>
        <p:grpSpPr>
          <a:xfrm rot="5400000" flipH="1">
            <a:off x="1964265" y="3715839"/>
            <a:ext cx="111676" cy="4040205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62E277-3F5C-4188-9D4A-5CDBC9635769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1C35B9-027F-4BF7-86EE-D4ED39F33F6B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EC1872-B943-477A-A411-B4E26B413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66221"/>
            <a:ext cx="4040205" cy="4613883"/>
          </a:xfrm>
          <a:custGeom>
            <a:avLst/>
            <a:gdLst>
              <a:gd name="connsiteX0" fmla="*/ 0 w 5386940"/>
              <a:gd name="connsiteY0" fmla="*/ 0 h 4613882"/>
              <a:gd name="connsiteX1" fmla="*/ 5386940 w 5386940"/>
              <a:gd name="connsiteY1" fmla="*/ 0 h 4613882"/>
              <a:gd name="connsiteX2" fmla="*/ 5386940 w 5386940"/>
              <a:gd name="connsiteY2" fmla="*/ 4613882 h 4613882"/>
              <a:gd name="connsiteX3" fmla="*/ 0 w 5386940"/>
              <a:gd name="connsiteY3" fmla="*/ 4613882 h 46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940" h="4613882">
                <a:moveTo>
                  <a:pt x="0" y="0"/>
                </a:moveTo>
                <a:lnTo>
                  <a:pt x="5386940" y="0"/>
                </a:lnTo>
                <a:lnTo>
                  <a:pt x="5386940" y="4613882"/>
                </a:lnTo>
                <a:lnTo>
                  <a:pt x="0" y="46138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A8B03-8030-BC4F-AE56-0D078626D4AD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1C482-C761-574A-B8B1-594AF8648C3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B97A49B-1A7D-ED4A-A835-50D0C1BB8B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10771F-3883-A543-817C-608DBFFBE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0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5EBFB09-6F30-483F-BC7E-CEEE4264CB29}"/>
              </a:ext>
            </a:extLst>
          </p:cNvPr>
          <p:cNvGrpSpPr/>
          <p:nvPr userDrawn="1"/>
        </p:nvGrpSpPr>
        <p:grpSpPr>
          <a:xfrm rot="16200000" flipH="1">
            <a:off x="4525981" y="-1104801"/>
            <a:ext cx="84219" cy="9151820"/>
            <a:chOff x="1263784" y="1"/>
            <a:chExt cx="147921" cy="34950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22528D-7187-4D3E-A66A-552815FC34DE}"/>
                </a:ext>
              </a:extLst>
            </p:cNvPr>
            <p:cNvSpPr/>
            <p:nvPr/>
          </p:nvSpPr>
          <p:spPr>
            <a:xfrm>
              <a:off x="1263784" y="1"/>
              <a:ext cx="147921" cy="22394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15B0CD-C75B-4B9E-89DA-E31DC92DEF82}"/>
                </a:ext>
              </a:extLst>
            </p:cNvPr>
            <p:cNvSpPr/>
            <p:nvPr/>
          </p:nvSpPr>
          <p:spPr>
            <a:xfrm>
              <a:off x="1263784" y="2239415"/>
              <a:ext cx="147921" cy="125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C606F1-5F1A-479B-AAA7-64E5C95C75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513218"/>
            <a:ext cx="9144000" cy="3344783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43FE3-CA5C-2149-B855-93BCE3E4B9BF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76AB70-4BF6-5A4F-8DF4-D2BC8C0A4E9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57AC2B31-FD9F-AE48-876C-FAD75D6AF3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01B4E-D914-2A43-BA9D-CA24F1BC2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4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77EAB-8151-4F81-B645-236E967BA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378" y="660400"/>
            <a:ext cx="3368873" cy="6197600"/>
          </a:xfrm>
          <a:custGeom>
            <a:avLst/>
            <a:gdLst>
              <a:gd name="connsiteX0" fmla="*/ 0 w 4491831"/>
              <a:gd name="connsiteY0" fmla="*/ 0 h 6197600"/>
              <a:gd name="connsiteX1" fmla="*/ 4491831 w 4491831"/>
              <a:gd name="connsiteY1" fmla="*/ 0 h 6197600"/>
              <a:gd name="connsiteX2" fmla="*/ 4491831 w 4491831"/>
              <a:gd name="connsiteY2" fmla="*/ 6197600 h 6197600"/>
              <a:gd name="connsiteX3" fmla="*/ 0 w 4491831"/>
              <a:gd name="connsiteY3" fmla="*/ 6197600 h 61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31" h="6197600">
                <a:moveTo>
                  <a:pt x="0" y="0"/>
                </a:moveTo>
                <a:lnTo>
                  <a:pt x="4491831" y="0"/>
                </a:lnTo>
                <a:lnTo>
                  <a:pt x="4491831" y="6197600"/>
                </a:lnTo>
                <a:lnTo>
                  <a:pt x="0" y="6197600"/>
                </a:lnTo>
                <a:close/>
              </a:path>
            </a:pathLst>
          </a:custGeom>
          <a:ln w="57150">
            <a:noFill/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71889-426A-FB42-89EA-73188B8D0093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1F308-DCC3-8F45-842C-8208463AE2B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CC98A58-5054-4B41-A615-08C4DFF89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49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075339-9FC7-AF4C-8F94-76CE35500EC7}"/>
              </a:ext>
            </a:extLst>
          </p:cNvPr>
          <p:cNvSpPr/>
          <p:nvPr userDrawn="1"/>
        </p:nvSpPr>
        <p:spPr>
          <a:xfrm>
            <a:off x="0" y="6330461"/>
            <a:ext cx="9144000" cy="5275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FF21C5-E5EB-214F-8369-91DC075CC14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920C69-67B7-9A47-97E3-21167E74A1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11865" y="6411668"/>
            <a:ext cx="20574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7294F-8CBE-3643-88A8-DB3938706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065" y="5703118"/>
            <a:ext cx="83820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B84B759-E37F-4728-9DA1-3A3362DC0C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09CB9-181A-4CA6-BC8B-61BC93F2C4D0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6BEB2B35-A5F9-4956-8622-FAE6EE30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36532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5207DC4-EFE6-4B80-AB2F-A622F2E035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7999" y="2777069"/>
            <a:ext cx="2890894" cy="258445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672BD58-F70A-4ECA-A5A9-DCD2602A0C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5F72D-E7EE-4E02-9105-5DFD9FC4C3DC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7DFCB9D-4B48-4284-B69A-00E1C8D1F7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81E5402-0C8C-4B82-AB4F-9B1E33F906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E9B73-AE0E-4C1E-9D5F-D9CCC6C2396D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E16088C9-F71F-4223-884F-C4B8204A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9200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559E4A8-6840-47A7-B475-C25B086FC8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8000" y="5367335"/>
            <a:ext cx="6447500" cy="67402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C699363-0B9E-4B8D-B7A1-04F055AACD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5C0E-42E6-44BA-BB03-3387C1FE3967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3FC6ECB-83B5-48C3-82A3-13A4542984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71E09C8-E0C8-4155-9B00-D86FB15638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9B21A-2E08-42F6-BC62-381E8274D5C1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09AE1403-242C-4B37-9F73-BEC25807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66991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613CD1-D83B-41ED-8CE3-21FE95F077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87923-7B60-49EA-85ED-D7BF74CC41A6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54F8FB-3D72-4C99-97D0-01FA9AE8A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00F71F-1B69-4DC5-8970-85E97BB89F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6F9E8-E57D-491B-A358-454647FF7D27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C110D4A3-E4B2-4FD5-8075-661C20F5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67934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F4DF0C56-57B9-4BE5-8E7C-1DCE74287F7F}"/>
              </a:ext>
            </a:extLst>
          </p:cNvPr>
          <p:cNvGrpSpPr/>
          <p:nvPr/>
        </p:nvGrpSpPr>
        <p:grpSpPr>
          <a:xfrm>
            <a:off x="0" y="-8467"/>
            <a:ext cx="9144004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C39EE3D7-90A0-4750-A046-F10CEE10D1BE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C6AB94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6921B75B-532A-4E9D-9749-54CF9E51C30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6C3B2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3F0C5BC4-0604-406B-A427-DB3CEB646131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62C40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E19A2489-F560-417F-B733-E88B672FC011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62C40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83A5A4B6-5710-4FFA-B566-8F7728A32677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274F73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39845878-FE5F-43EE-9727-AE8374F9F8A0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D3B56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4E68FA03-D3D4-43E8-9C5E-B8C69B1B6BF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4283BE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35C982AD-089B-414B-A127-A465EB26D0E6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62C40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5ABF1105-81E5-4C16-B5EC-0D0B08C4164D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162C40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1690A502-5A0E-4B1C-91AE-52FFDE71FCD7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162C40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C5C61C1-127C-4E82-8684-E7CA60AAE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609604"/>
            <a:ext cx="6447500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3832E9-49B5-4A4D-A8AE-93325F9CF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8000" y="2160590"/>
            <a:ext cx="6447500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5C654B5-D81B-4288-BB15-E48399D9204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403850" y="6041368"/>
            <a:ext cx="68395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75" b="0" i="0" u="none" strike="noStrike" kern="1200" cap="none" spc="0" baseline="0">
                <a:solidFill>
                  <a:srgbClr val="8A8E92"/>
                </a:solidFill>
                <a:uFillTx/>
                <a:latin typeface="Trebuchet MS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20CA6-C98E-46A1-A966-2082CA0CA19D}" type="datetime1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8A8E9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571C203-65FD-414E-981F-DB8477CA8E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07999" y="6041368"/>
            <a:ext cx="47232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75" b="0" i="0" u="none" strike="noStrike" kern="1200" cap="none" spc="0" baseline="0">
                <a:solidFill>
                  <a:srgbClr val="8A8E92"/>
                </a:solidFill>
                <a:uFillTx/>
                <a:latin typeface="Trebuchet M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8A8E9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8161407-73A7-4BE4-A5AC-A0D1B8E684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42994" y="6041368"/>
            <a:ext cx="5125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75" b="0" i="0" u="none" strike="noStrike" kern="1200" cap="none" spc="0" baseline="0">
                <a:solidFill>
                  <a:srgbClr val="162C40"/>
                </a:solidFill>
                <a:uFillTx/>
                <a:latin typeface="Trebuchet MS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39AB0-DBE0-4120-8477-8D1F768B1E4D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162C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35CD6EE-70D0-4861-B484-1D84B78033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2910" y="5600700"/>
            <a:ext cx="886177" cy="118401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0698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20" r:id="rId19"/>
  </p:sldLayoutIdLst>
  <p:txStyles>
    <p:titleStyle>
      <a:lvl1pPr marL="0" marR="0" lvl="0" indent="0" algn="l" defTabSz="342893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700" b="0" i="0" u="none" strike="noStrike" kern="1200" cap="none" spc="0" baseline="0">
          <a:solidFill>
            <a:srgbClr val="162C40"/>
          </a:solidFill>
          <a:uFillTx/>
          <a:latin typeface="Trebuchet MS"/>
        </a:defRPr>
      </a:lvl1pPr>
    </p:titleStyle>
    <p:bodyStyle>
      <a:lvl1pPr marL="257168" marR="0" lvl="0" indent="-257168" algn="l" defTabSz="342893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162C40"/>
        </a:buClr>
        <a:buSzPct val="80000"/>
        <a:buFont typeface="Wingdings 3"/>
        <a:buChar char=""/>
        <a:tabLst/>
        <a:defRPr lang="en-US" sz="1350" b="0" i="0" u="none" strike="noStrike" kern="1200" cap="none" spc="0" baseline="0">
          <a:solidFill>
            <a:srgbClr val="31628F"/>
          </a:solidFill>
          <a:uFillTx/>
          <a:latin typeface="Trebuchet MS"/>
        </a:defRPr>
      </a:lvl1pPr>
      <a:lvl2pPr marL="557198" marR="0" lvl="1" indent="-214305" algn="l" defTabSz="342893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162C40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31628F"/>
          </a:solidFill>
          <a:uFillTx/>
          <a:latin typeface="Trebuchet MS"/>
        </a:defRPr>
      </a:lvl2pPr>
      <a:lvl3pPr marL="857229" marR="0" lvl="2" indent="-171443" algn="l" defTabSz="342893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162C40"/>
        </a:buClr>
        <a:buSzPct val="80000"/>
        <a:buFont typeface="Wingdings 3"/>
        <a:buChar char=""/>
        <a:tabLst/>
        <a:defRPr lang="en-US" sz="1050" b="0" i="0" u="none" strike="noStrike" kern="1200" cap="none" spc="0" baseline="0">
          <a:solidFill>
            <a:srgbClr val="31628F"/>
          </a:solidFill>
          <a:uFillTx/>
          <a:latin typeface="Trebuchet MS"/>
        </a:defRPr>
      </a:lvl3pPr>
      <a:lvl4pPr marL="1200122" marR="0" lvl="3" indent="-171443" algn="l" defTabSz="342893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162C40"/>
        </a:buClr>
        <a:buSzPct val="80000"/>
        <a:buFont typeface="Wingdings 3"/>
        <a:buChar char=""/>
        <a:tabLst/>
        <a:defRPr lang="en-US" sz="900" b="0" i="0" u="none" strike="noStrike" kern="1200" cap="none" spc="0" baseline="0">
          <a:solidFill>
            <a:srgbClr val="31628F"/>
          </a:solidFill>
          <a:uFillTx/>
          <a:latin typeface="Trebuchet MS"/>
        </a:defRPr>
      </a:lvl4pPr>
      <a:lvl5pPr marL="1543009" marR="0" lvl="4" indent="-171443" algn="l" defTabSz="342893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162C40"/>
        </a:buClr>
        <a:buSzPct val="80000"/>
        <a:buFont typeface="Wingdings 3"/>
        <a:buChar char=""/>
        <a:tabLst/>
        <a:defRPr lang="en-US" sz="900" b="0" i="0" u="none" strike="noStrike" kern="1200" cap="none" spc="0" baseline="0">
          <a:solidFill>
            <a:srgbClr val="31628F"/>
          </a:solidFill>
          <a:uFillTx/>
          <a:latin typeface="Trebuchet M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ID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Calibri Regular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0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  <p:sldLayoutId id="2147483718" r:id="rId38"/>
    <p:sldLayoutId id="2147483719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23268&amp;picture=en-gang-til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erryzirkel.com/2023/04/04/april-2023-legal-updat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chalkboard/a/agenda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ed.gov/idea/idea-files/qa-endrew-f-v-douglas-county-school-district-case-qa/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21432&amp;picture=feedback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098644/difficulties-understanding-a-proof-of-int-0-infty-frac-sinxx-d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mailto:colette.sullivan@maine.gov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hyperlink" Target="mailto:Jennifer.gleason@maine.gov" TargetMode="External"/><Relationship Id="rId4" Type="http://schemas.openxmlformats.org/officeDocument/2006/relationships/image" Target="../media/image7.jpg"/><Relationship Id="rId9" Type="http://schemas.openxmlformats.org/officeDocument/2006/relationships/hyperlink" Target="mailto:julie.pelletier@maine.gov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maine.gov/doe/learning/specialed/pl/officehourarchives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nknowncystic.com/2012/05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/3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haciaelempleo.blogspot.com/2012/01/objetivo-para-el-2012-encontrar-empleo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creativecommons.org/licenses/by-nc-nd/3.0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gabriellagiudici.it/john-locke-lorigine-delle-idee-e-dellidea-di-sostanza/" TargetMode="Externa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hyperlink" Target="https://pixabay.com/en/tick-button-yes-correct-check-31175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aciaelempleo.blogspot.com/2012/01/objetivo-para-el-2012-encontrar-empleo.html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gabriellagiudici.it/john-locke-lorigine-delle-idee-e-dellidea-di-sostanza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hyperlink" Target="https://creativecommons.org/licenses/by-nc-sa/3.0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ick-button-yes-correct-check-31175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maine.gov/doe/sites/maine.gov.doe/files/2022-09/PROCEDURAL%20MANUAL%20Update%208-1-2020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oe/sites/maine.gov.doe/files/inline-files/State%20Regulation%20Chapter%20101MUSER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ine.gov/doe/sites/maine.gov.doe/files/2022-09/PROCEDURAL%20MANUAL%20Update%208-1-2020.pdf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maine.gov/doe/sites/maine.gov.doe/files/2023-12/10-31-23%20Updated%2023-24%20IEP%20Quick%20Reference.pdf" TargetMode="External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ine.gov/doe/sites/maine.gov.doe/files/2022-09/PROCEDURAL%20MANUAL%20Update%208-1-2020.pdf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53.png"/><Relationship Id="rId9" Type="http://schemas.openxmlformats.org/officeDocument/2006/relationships/hyperlink" Target="https://www.maine.gov/doe/sites/maine.gov.doe/files/inline-files/State%20Regulation%20Chapter%20101MUSER.pd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ne.gov/doe/learning/specialed/pl" TargetMode="External"/><Relationship Id="rId13" Type="http://schemas.openxmlformats.org/officeDocument/2006/relationships/image" Target="../media/image55.png"/><Relationship Id="rId3" Type="http://schemas.openxmlformats.org/officeDocument/2006/relationships/hyperlink" Target="https://www.maine.gov/doe/sites/maine.gov.doe/files/inline-files/State%20Regulation%20Chapter%20101MUSER.pdf" TargetMode="External"/><Relationship Id="rId7" Type="http://schemas.openxmlformats.org/officeDocument/2006/relationships/hyperlink" Target="https://www.maine.gov/doe/calendar" TargetMode="External"/><Relationship Id="rId12" Type="http://schemas.openxmlformats.org/officeDocument/2006/relationships/image" Target="../media/image54.png"/><Relationship Id="rId2" Type="http://schemas.openxmlformats.org/officeDocument/2006/relationships/image" Target="../media/image51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hyperlink" Target="https://www.maine.gov/doe/learning/specialed/forms" TargetMode="External"/><Relationship Id="rId5" Type="http://schemas.openxmlformats.org/officeDocument/2006/relationships/hyperlink" Target="https://www.maine.gov/doe/sites/maine.gov.doe/files/2023-12/10-31-23%20Updated%2023-24%20IEP%20Quick%20Reference.pdf" TargetMode="External"/><Relationship Id="rId15" Type="http://schemas.openxmlformats.org/officeDocument/2006/relationships/image" Target="../media/image57.png"/><Relationship Id="rId10" Type="http://schemas.openxmlformats.org/officeDocument/2006/relationships/hyperlink" Target="https://www.maine.gov/doe/learning/specialed/law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www.maine.gov/doe/learning/specialed/supervision" TargetMode="External"/><Relationship Id="rId1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ne.gov/doe/learning/specialed/law" TargetMode="External"/><Relationship Id="rId13" Type="http://schemas.openxmlformats.org/officeDocument/2006/relationships/image" Target="../media/image57.png"/><Relationship Id="rId3" Type="http://schemas.openxmlformats.org/officeDocument/2006/relationships/hyperlink" Target="https://www.maine.gov/doe/sites/maine.gov.doe/files/2023-12/10-31-23%20Updated%2023-24%20IEP%20Quick%20Reference.pdf" TargetMode="External"/><Relationship Id="rId7" Type="http://schemas.openxmlformats.org/officeDocument/2006/relationships/hyperlink" Target="https://www.maine.gov/doe/learning/specialed/supervision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ine.gov/doe/learning/specialed/pl" TargetMode="External"/><Relationship Id="rId11" Type="http://schemas.openxmlformats.org/officeDocument/2006/relationships/image" Target="../media/image55.png"/><Relationship Id="rId5" Type="http://schemas.openxmlformats.org/officeDocument/2006/relationships/hyperlink" Target="https://www.maine.gov/doe/calendar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hyperlink" Target="https://www.maine.gov/doe/learning/specialed/forms" TargetMode="External"/><Relationship Id="rId1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ne.gov/doe/learning/specialed/pl/officehourarchives/OHAlignment" TargetMode="External"/><Relationship Id="rId3" Type="http://schemas.openxmlformats.org/officeDocument/2006/relationships/hyperlink" Target="https://www.maine.gov/doe/learning/specialed/pl/officehourarchives/cds" TargetMode="External"/><Relationship Id="rId7" Type="http://schemas.openxmlformats.org/officeDocument/2006/relationships/hyperlink" Target="https://www.maine.gov/doe/learning/specialed/pl/officehourarchives/discipline" TargetMode="External"/><Relationship Id="rId2" Type="http://schemas.openxmlformats.org/officeDocument/2006/relationships/hyperlink" Target="https://www.maine.gov/doe/learning/specialed/pl/officehourarchives/resourc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ine.gov/doe/learning/specialed/pl/transitionplanning/fulltraining" TargetMode="External"/><Relationship Id="rId5" Type="http://schemas.openxmlformats.org/officeDocument/2006/relationships/hyperlink" Target="https://www.maine.gov/doe/learning/specialed/pl/iep/training" TargetMode="External"/><Relationship Id="rId4" Type="http://schemas.openxmlformats.org/officeDocument/2006/relationships/hyperlink" Target="https://www.maine.gov/doe/learning/specialed/pl/officehourarchives/abbreviatedday" TargetMode="External"/><Relationship Id="rId9" Type="http://schemas.openxmlformats.org/officeDocument/2006/relationships/hyperlink" Target="https://www.maine.gov/doe/learning/specialed/pl/officehourarchives/OandM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mainestate.zoom.us/meeting/register/tZwkce-hqjkiGtWx50Zp_hlDWU-nfxPLc_wE" TargetMode="External"/><Relationship Id="rId13" Type="http://schemas.openxmlformats.org/officeDocument/2006/relationships/hyperlink" Target="https://mainestate.zoom.us/meeting/register/tZcsd-iurzssGdWWJpzVfA3L9aHA2fcTjmma" TargetMode="External"/><Relationship Id="rId3" Type="http://schemas.openxmlformats.org/officeDocument/2006/relationships/hyperlink" Target="https://mainestate.zoom.us/meeting/register/tZMrdu6pqDwsHdSqEXuK3a10RhAJTcJVpguo" TargetMode="External"/><Relationship Id="rId7" Type="http://schemas.openxmlformats.org/officeDocument/2006/relationships/hyperlink" Target="https://mainestate.zoom.us/meeting/register/tZIqfu6gqjksHNYzwk5ev7pjmzmqO9niJSi9" TargetMode="External"/><Relationship Id="rId12" Type="http://schemas.openxmlformats.org/officeDocument/2006/relationships/hyperlink" Target="https://mainestate.zoom.us/meeting/register/tZEkde-urzkoGNKtcYtXpeSe_zz128BduJIg" TargetMode="External"/><Relationship Id="rId2" Type="http://schemas.openxmlformats.org/officeDocument/2006/relationships/hyperlink" Target="https://mainestate.zoom.us/meeting/register/tZMtdO-srTsuEtfucEOfeoYxAjBSfu-s1WXZ" TargetMode="External"/><Relationship Id="rId16" Type="http://schemas.openxmlformats.org/officeDocument/2006/relationships/hyperlink" Target="https://mainestate.zoom.us/meeting/register/tZEtc-qvrDwqGdXYcqWkrRC7vzTKxRNUwVm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inestate.zoom.us/meeting/register/tZUkc-isqTktGtYMozpa-2YUaHuXqFkvQYAU" TargetMode="External"/><Relationship Id="rId11" Type="http://schemas.openxmlformats.org/officeDocument/2006/relationships/hyperlink" Target="https://mainestate.zoom.us/meeting/register/tZAlcuuhpzspG9ewDBOoYsqUb4tHo0YsKLUy" TargetMode="External"/><Relationship Id="rId5" Type="http://schemas.openxmlformats.org/officeDocument/2006/relationships/hyperlink" Target="https://mainestate.zoom.us/meeting/register/tZwkf-6rqj8qH92Ytt8em98ioLMfaEgVZYLf" TargetMode="External"/><Relationship Id="rId15" Type="http://schemas.openxmlformats.org/officeDocument/2006/relationships/hyperlink" Target="https://mainestate.zoom.us/meeting/register/tZwpce-grz4pGN2EPp5sxK7wI29gKDFldp1I" TargetMode="External"/><Relationship Id="rId10" Type="http://schemas.openxmlformats.org/officeDocument/2006/relationships/hyperlink" Target="https://mainestate.zoom.us/meeting/register/tZMofu6vqDItG9bY0pfJz5d9-nF3c33iujde" TargetMode="External"/><Relationship Id="rId4" Type="http://schemas.openxmlformats.org/officeDocument/2006/relationships/hyperlink" Target="https://mainestate.zoom.us/meeting/register/tZYqdu6uqT4jG9Gbar4-JwPknFeUkf5PynnI" TargetMode="External"/><Relationship Id="rId9" Type="http://schemas.openxmlformats.org/officeDocument/2006/relationships/hyperlink" Target="https://mainestate.zoom.us/meeting/register/tZMtcuyupzMoGNaZr-cCD6G-2Lpqx7-6IW_d" TargetMode="External"/><Relationship Id="rId14" Type="http://schemas.openxmlformats.org/officeDocument/2006/relationships/hyperlink" Target="https://mainestate.zoom.us/meeting/register/tZwodOGhpzkvHtSioGFjZGXi0KooPfJtmY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idea-files/qa-endrew-f-v-douglas-county-school-district-case-q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www.maine.gov/doe/learning/specialed/pl/officehourarchives/discipline" TargetMode="Externa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s://forms.office.com/g/by472QQLDJ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ine.gov/doe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66630" TargetMode="External"/><Relationship Id="rId3" Type="http://schemas.openxmlformats.org/officeDocument/2006/relationships/hyperlink" Target="mailto:jennifer.Gleason@maine.gov" TargetMode="External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hyperlink" Target="mailto:colette.sullivan@maine.gov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julie.pelletier@maine.gov" TargetMode="External"/><Relationship Id="rId11" Type="http://schemas.openxmlformats.org/officeDocument/2006/relationships/hyperlink" Target="https://www.pngall.com/graphic-design-png" TargetMode="External"/><Relationship Id="rId5" Type="http://schemas.openxmlformats.org/officeDocument/2006/relationships/hyperlink" Target="mailto:ashley.satre@maine.gov" TargetMode="External"/><Relationship Id="rId10" Type="http://schemas.openxmlformats.org/officeDocument/2006/relationships/image" Target="../media/image71.png"/><Relationship Id="rId4" Type="http://schemas.openxmlformats.org/officeDocument/2006/relationships/hyperlink" Target="mailto:karlie.l.thibodeau@maine.gov" TargetMode="External"/><Relationship Id="rId9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vlab.org/moving-from-open-data-to-open-knowledge-announcing-the-commerce-data-usability-projec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00EB1-8048-418F-9595-8CD9B60E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4532"/>
            <a:ext cx="8420099" cy="32750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endParaRPr lang="en-US" sz="1000" b="1" i="1" dirty="0">
              <a:solidFill>
                <a:schemeClr val="tx1"/>
              </a:solidFill>
              <a:cs typeface="Arial"/>
            </a:endParaRPr>
          </a:p>
          <a:p>
            <a:pPr marL="0" indent="0" algn="ctr">
              <a:buNone/>
            </a:pPr>
            <a:endParaRPr lang="en-US" sz="1800" b="1" i="1" u="sng" dirty="0">
              <a:solidFill>
                <a:schemeClr val="tx1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tx1"/>
                </a:solidFill>
                <a:highlight>
                  <a:srgbClr val="FFFF00"/>
                </a:highlight>
                <a:cs typeface="Arial"/>
              </a:rPr>
              <a:t>This Training is being Recorded.</a:t>
            </a:r>
          </a:p>
          <a:p>
            <a:pPr marL="0" indent="0" algn="ctr">
              <a:buNone/>
            </a:pPr>
            <a:endParaRPr lang="en-US" sz="2400" b="1" i="1" dirty="0">
              <a:solidFill>
                <a:schemeClr val="tx1"/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tx1"/>
                </a:solidFill>
                <a:cs typeface="Arial"/>
              </a:rPr>
              <a:t>Please feel free to ask questions as they come up,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tx1"/>
                </a:solidFill>
                <a:cs typeface="Arial"/>
              </a:rPr>
              <a:t>but we will have several Chat Box Check-Ins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tx1"/>
                </a:solidFill>
                <a:cs typeface="Arial"/>
              </a:rPr>
              <a:t>throughout the training.</a:t>
            </a:r>
            <a:endParaRPr lang="en-US" sz="1800" b="1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28" name="Picture 4" descr="Welcome New Residents! - City of Princeton">
            <a:extLst>
              <a:ext uri="{FF2B5EF4-FFF2-40B4-BE49-F238E27FC236}">
                <a16:creationId xmlns:a16="http://schemas.microsoft.com/office/drawing/2014/main" id="{EEE1FF72-CF91-4DFE-943F-E6FA9624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4234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antt, Hilary / Virtual Office Hours">
            <a:extLst>
              <a:ext uri="{FF2B5EF4-FFF2-40B4-BE49-F238E27FC236}">
                <a16:creationId xmlns:a16="http://schemas.microsoft.com/office/drawing/2014/main" id="{9E605431-4D6B-4EE9-A6F0-38D156DD2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/>
          <a:stretch/>
        </p:blipFill>
        <p:spPr bwMode="auto">
          <a:xfrm>
            <a:off x="3182253" y="1211344"/>
            <a:ext cx="4229100" cy="2334129"/>
          </a:xfrm>
          <a:prstGeom prst="snip2SameRect">
            <a:avLst>
              <a:gd name="adj1" fmla="val 40919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8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6A76-E94A-45F4-AF92-8D37B029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 Section 5:  Functional/Developmental Performance – Present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C424-EAB6-470B-84E4-4F3DB56960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914" y="1447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chemeClr val="tx1"/>
                </a:solidFill>
              </a:rPr>
              <a:t>IDEA requirement – MUST fill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2FB6EE-6F4C-4BDD-95AE-8CFF77E4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14" y="2667000"/>
            <a:ext cx="7943796" cy="26128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783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FF06A-32C3-41B7-8E51-21E1F9AA2BAC}"/>
              </a:ext>
            </a:extLst>
          </p:cNvPr>
          <p:cNvSpPr txBox="1"/>
          <p:nvPr/>
        </p:nvSpPr>
        <p:spPr>
          <a:xfrm>
            <a:off x="685800" y="685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Special Education Required Forms Procedural Manual</a:t>
            </a:r>
          </a:p>
          <a:p>
            <a:pPr algn="ctr"/>
            <a:r>
              <a:rPr lang="en-US" sz="2400" dirty="0"/>
              <a:t>Page 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C7C63-CD31-48B4-9787-65836CE7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7" y="2057400"/>
            <a:ext cx="83082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694B-692F-4065-F677-0B08DC51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8" y="347661"/>
            <a:ext cx="7256782" cy="1600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For each skill gap, what is the child’s present level of performance (baseline data)?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33504B-0C5E-6C61-50D8-D33493BF8192}"/>
              </a:ext>
            </a:extLst>
          </p:cNvPr>
          <p:cNvSpPr/>
          <p:nvPr/>
        </p:nvSpPr>
        <p:spPr>
          <a:xfrm>
            <a:off x="252092" y="2161538"/>
            <a:ext cx="2420619" cy="13665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Evaluations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A0E03E-741B-113F-D30D-6B0CE0AD1D46}"/>
              </a:ext>
            </a:extLst>
          </p:cNvPr>
          <p:cNvSpPr/>
          <p:nvPr/>
        </p:nvSpPr>
        <p:spPr>
          <a:xfrm>
            <a:off x="271785" y="3305175"/>
            <a:ext cx="2420619" cy="1143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Exceptionality Identification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B2BFA7-605F-15EA-E86C-82ECD5B3B078}"/>
              </a:ext>
            </a:extLst>
          </p:cNvPr>
          <p:cNvSpPr/>
          <p:nvPr/>
        </p:nvSpPr>
        <p:spPr>
          <a:xfrm>
            <a:off x="4058919" y="2506984"/>
            <a:ext cx="2420619" cy="122681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Academic and Functional Skill Gaps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1B405F4-4DD8-D6D1-7557-AA64DACCB7CE}"/>
              </a:ext>
            </a:extLst>
          </p:cNvPr>
          <p:cNvSpPr/>
          <p:nvPr/>
        </p:nvSpPr>
        <p:spPr>
          <a:xfrm>
            <a:off x="2895600" y="3083561"/>
            <a:ext cx="867410" cy="406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99AB2F-6CF7-9197-26AC-A39BAD3066DC}"/>
              </a:ext>
            </a:extLst>
          </p:cNvPr>
          <p:cNvSpPr/>
          <p:nvPr/>
        </p:nvSpPr>
        <p:spPr>
          <a:xfrm>
            <a:off x="1363980" y="4966179"/>
            <a:ext cx="3063240" cy="1600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Present Level of Performance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FA2CE-0877-3893-C96D-BCDC343516DC}"/>
              </a:ext>
            </a:extLst>
          </p:cNvPr>
          <p:cNvSpPr txBox="1"/>
          <p:nvPr/>
        </p:nvSpPr>
        <p:spPr>
          <a:xfrm>
            <a:off x="5707374" y="4038601"/>
            <a:ext cx="27330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One-to-one correspondence.  There needs to be a present level for </a:t>
            </a:r>
            <a:r>
              <a:rPr lang="en-US" sz="2200" b="1" u="sng" dirty="0"/>
              <a:t>each</a:t>
            </a:r>
            <a:r>
              <a:rPr lang="en-US" sz="2200" dirty="0"/>
              <a:t> skill gap listed in sections 4C </a:t>
            </a:r>
          </a:p>
          <a:p>
            <a:r>
              <a:rPr lang="en-US" sz="2200" dirty="0"/>
              <a:t>and 4D.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6BE8DEB0-36C1-CC2A-7E75-8E38D400554A}"/>
              </a:ext>
            </a:extLst>
          </p:cNvPr>
          <p:cNvSpPr/>
          <p:nvPr/>
        </p:nvSpPr>
        <p:spPr>
          <a:xfrm>
            <a:off x="5638800" y="4038601"/>
            <a:ext cx="68574" cy="761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14DAAC9E-6BAA-2852-044D-DE1C301DBE63}"/>
              </a:ext>
            </a:extLst>
          </p:cNvPr>
          <p:cNvSpPr/>
          <p:nvPr/>
        </p:nvSpPr>
        <p:spPr>
          <a:xfrm>
            <a:off x="4642100" y="4247794"/>
            <a:ext cx="996699" cy="1600200"/>
          </a:xfrm>
          <a:prstGeom prst="lef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BACE8-8BDF-4356-A939-EABB87A8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89608"/>
            <a:ext cx="8170628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A23E0-A46E-44F1-9516-901E32C80835}"/>
              </a:ext>
            </a:extLst>
          </p:cNvPr>
          <p:cNvSpPr txBox="1"/>
          <p:nvPr/>
        </p:nvSpPr>
        <p:spPr>
          <a:xfrm>
            <a:off x="685800" y="685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Special Education Required Forms Procedural Manual</a:t>
            </a:r>
          </a:p>
          <a:p>
            <a:pPr algn="ctr"/>
            <a:r>
              <a:rPr lang="en-US" sz="2400" dirty="0"/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960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47A3C8-166B-4C7D-AAFB-88BA2A609B0F}"/>
              </a:ext>
            </a:extLst>
          </p:cNvPr>
          <p:cNvSpPr txBox="1"/>
          <p:nvPr/>
        </p:nvSpPr>
        <p:spPr>
          <a:xfrm>
            <a:off x="685800" y="685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Special Education Required Forms Procedural Manual</a:t>
            </a:r>
          </a:p>
          <a:p>
            <a:pPr algn="ctr"/>
            <a:r>
              <a:rPr lang="en-US" sz="2400" dirty="0"/>
              <a:t>Page 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03E17-4805-4879-8325-D4FA3652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58" y="1981200"/>
            <a:ext cx="8315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656E31-A630-446B-82FB-230EF4B3E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2" y="3511833"/>
            <a:ext cx="7239658" cy="2051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Level of Performance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304800" y="16002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734819" y="1600200"/>
            <a:ext cx="28291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Understandable to all, including parents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33A22BF-8F2E-48C5-BCA6-F21F0A460E1D}"/>
              </a:ext>
            </a:extLst>
          </p:cNvPr>
          <p:cNvSpPr/>
          <p:nvPr/>
        </p:nvSpPr>
        <p:spPr>
          <a:xfrm>
            <a:off x="3190700" y="1850578"/>
            <a:ext cx="1066800" cy="884238"/>
          </a:xfrm>
          <a:prstGeom prst="math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99BB21-DBDD-459A-832C-4E462BDB90D0}"/>
              </a:ext>
            </a:extLst>
          </p:cNvPr>
          <p:cNvSpPr txBox="1"/>
          <p:nvPr/>
        </p:nvSpPr>
        <p:spPr>
          <a:xfrm>
            <a:off x="3800300" y="5328559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Procedural Manual page 24 &amp; 25</a:t>
            </a:r>
          </a:p>
        </p:txBody>
      </p:sp>
    </p:spTree>
    <p:extLst>
      <p:ext uri="{BB962C8B-B14F-4D97-AF65-F5344CB8AC3E}">
        <p14:creationId xmlns:p14="http://schemas.microsoft.com/office/powerpoint/2010/main" val="416922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E011D0-25D8-4423-8A84-E6DC810F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77" y="3147005"/>
            <a:ext cx="7308023" cy="2058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50" y="167746"/>
            <a:ext cx="6447500" cy="1320795"/>
          </a:xfrm>
        </p:spPr>
        <p:txBody>
          <a:bodyPr/>
          <a:lstStyle/>
          <a:p>
            <a:r>
              <a:rPr lang="en-US" dirty="0"/>
              <a:t>Present Level of Performance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381000" y="13716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857400" y="1156156"/>
            <a:ext cx="2514600" cy="181588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Aligned with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Skill Gap in Sections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4C, 4D, &amp; 4E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33A22BF-8F2E-48C5-BCA6-F21F0A460E1D}"/>
              </a:ext>
            </a:extLst>
          </p:cNvPr>
          <p:cNvSpPr/>
          <p:nvPr/>
        </p:nvSpPr>
        <p:spPr>
          <a:xfrm>
            <a:off x="3266900" y="1621978"/>
            <a:ext cx="1066800" cy="884238"/>
          </a:xfrm>
          <a:prstGeom prst="math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B8F62-95A5-4CC7-B096-48F76B2F48BC}"/>
              </a:ext>
            </a:extLst>
          </p:cNvPr>
          <p:cNvSpPr txBox="1"/>
          <p:nvPr/>
        </p:nvSpPr>
        <p:spPr>
          <a:xfrm>
            <a:off x="3876500" y="5099959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Procedural Manual page 24 &amp; 25</a:t>
            </a:r>
          </a:p>
        </p:txBody>
      </p:sp>
    </p:spTree>
    <p:extLst>
      <p:ext uri="{BB962C8B-B14F-4D97-AF65-F5344CB8AC3E}">
        <p14:creationId xmlns:p14="http://schemas.microsoft.com/office/powerpoint/2010/main" val="354100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F840F7-DCE9-4FD7-8213-A8CCE79E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3586224"/>
            <a:ext cx="7249178" cy="2148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74"/>
            <a:ext cx="6447500" cy="1320795"/>
          </a:xfrm>
        </p:spPr>
        <p:txBody>
          <a:bodyPr/>
          <a:lstStyle/>
          <a:p>
            <a:r>
              <a:rPr lang="en-US" dirty="0"/>
              <a:t>Present Level of Performance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457200" y="1756845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933600" y="1541401"/>
            <a:ext cx="2514600" cy="181588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Aligned with Goal Immediately Following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33A22BF-8F2E-48C5-BCA6-F21F0A460E1D}"/>
              </a:ext>
            </a:extLst>
          </p:cNvPr>
          <p:cNvSpPr/>
          <p:nvPr/>
        </p:nvSpPr>
        <p:spPr>
          <a:xfrm>
            <a:off x="3343100" y="2007223"/>
            <a:ext cx="1066800" cy="884238"/>
          </a:xfrm>
          <a:prstGeom prst="math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20FA9-1441-4FA7-B4F6-8A9459BAD329}"/>
              </a:ext>
            </a:extLst>
          </p:cNvPr>
          <p:cNvSpPr txBox="1"/>
          <p:nvPr/>
        </p:nvSpPr>
        <p:spPr>
          <a:xfrm>
            <a:off x="3952700" y="5485204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Procedural Manual page 24 &amp; 25</a:t>
            </a:r>
          </a:p>
        </p:txBody>
      </p:sp>
    </p:spTree>
    <p:extLst>
      <p:ext uri="{BB962C8B-B14F-4D97-AF65-F5344CB8AC3E}">
        <p14:creationId xmlns:p14="http://schemas.microsoft.com/office/powerpoint/2010/main" val="131068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2F52-AA24-4311-B259-BE2D2A22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7" y="98234"/>
            <a:ext cx="6553200" cy="1122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Alignment throughout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the IEP document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D46BD-C77D-47AA-861E-FE78928AA1F7}"/>
              </a:ext>
            </a:extLst>
          </p:cNvPr>
          <p:cNvSpPr/>
          <p:nvPr/>
        </p:nvSpPr>
        <p:spPr>
          <a:xfrm>
            <a:off x="304800" y="1748125"/>
            <a:ext cx="2420619" cy="10493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Evaluations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E4611F-8625-4AE9-9E5E-0D52E9F8280A}"/>
              </a:ext>
            </a:extLst>
          </p:cNvPr>
          <p:cNvSpPr/>
          <p:nvPr/>
        </p:nvSpPr>
        <p:spPr>
          <a:xfrm>
            <a:off x="304800" y="2655382"/>
            <a:ext cx="2420619" cy="104933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Disability Identification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3F2FD-9B51-4DD9-9140-661D6620E11E}"/>
              </a:ext>
            </a:extLst>
          </p:cNvPr>
          <p:cNvSpPr/>
          <p:nvPr/>
        </p:nvSpPr>
        <p:spPr>
          <a:xfrm>
            <a:off x="3991601" y="2234584"/>
            <a:ext cx="2252978" cy="89281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Academic and Functional Skill Gaps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B696263-D61F-4C54-A89F-45B5B8BBD629}"/>
              </a:ext>
            </a:extLst>
          </p:cNvPr>
          <p:cNvSpPr/>
          <p:nvPr/>
        </p:nvSpPr>
        <p:spPr>
          <a:xfrm>
            <a:off x="2909565" y="2497901"/>
            <a:ext cx="867410" cy="406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rrow: Left-Up 2">
            <a:extLst>
              <a:ext uri="{FF2B5EF4-FFF2-40B4-BE49-F238E27FC236}">
                <a16:creationId xmlns:a16="http://schemas.microsoft.com/office/drawing/2014/main" id="{1740AB3A-5D15-4036-955F-BF99E847392F}"/>
              </a:ext>
            </a:extLst>
          </p:cNvPr>
          <p:cNvSpPr/>
          <p:nvPr/>
        </p:nvSpPr>
        <p:spPr>
          <a:xfrm rot="16200000">
            <a:off x="6130478" y="2823177"/>
            <a:ext cx="1350879" cy="713746"/>
          </a:xfrm>
          <a:prstGeom prst="lef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DDB153-7D2D-49E1-B26B-C3628350FFED}"/>
              </a:ext>
            </a:extLst>
          </p:cNvPr>
          <p:cNvSpPr/>
          <p:nvPr/>
        </p:nvSpPr>
        <p:spPr>
          <a:xfrm>
            <a:off x="6166489" y="4234076"/>
            <a:ext cx="2420619" cy="112648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Present Level of Performance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749E96-4D48-4B57-B2CB-538A670B49F9}"/>
              </a:ext>
            </a:extLst>
          </p:cNvPr>
          <p:cNvSpPr/>
          <p:nvPr/>
        </p:nvSpPr>
        <p:spPr>
          <a:xfrm>
            <a:off x="3297863" y="4324557"/>
            <a:ext cx="2252978" cy="110315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Measurable Goals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1C2BA5CD-FA47-43EA-83AD-FF970BCC30CB}"/>
              </a:ext>
            </a:extLst>
          </p:cNvPr>
          <p:cNvSpPr/>
          <p:nvPr/>
        </p:nvSpPr>
        <p:spPr>
          <a:xfrm>
            <a:off x="5550841" y="4685635"/>
            <a:ext cx="533409" cy="3810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41EEBEF-968E-4F9A-9780-40B44702132A}"/>
              </a:ext>
            </a:extLst>
          </p:cNvPr>
          <p:cNvSpPr/>
          <p:nvPr/>
        </p:nvSpPr>
        <p:spPr>
          <a:xfrm>
            <a:off x="2694764" y="4685635"/>
            <a:ext cx="533409" cy="381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C734DA-C624-4F11-9A02-F620412ACD82}"/>
              </a:ext>
            </a:extLst>
          </p:cNvPr>
          <p:cNvSpPr/>
          <p:nvPr/>
        </p:nvSpPr>
        <p:spPr>
          <a:xfrm>
            <a:off x="188595" y="4324557"/>
            <a:ext cx="2420619" cy="117991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Special Education and Related Services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7A7EBBE-F458-4845-A4B9-1C824890227F}"/>
              </a:ext>
            </a:extLst>
          </p:cNvPr>
          <p:cNvSpPr/>
          <p:nvPr/>
        </p:nvSpPr>
        <p:spPr>
          <a:xfrm>
            <a:off x="2961468" y="1578228"/>
            <a:ext cx="5837727" cy="529784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0BC69-1BBE-4F39-98D0-659EFFE0258D}"/>
              </a:ext>
            </a:extLst>
          </p:cNvPr>
          <p:cNvSpPr txBox="1"/>
          <p:nvPr/>
        </p:nvSpPr>
        <p:spPr>
          <a:xfrm>
            <a:off x="4074795" y="558066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1-to-1 correspondence</a:t>
            </a:r>
          </a:p>
          <a:p>
            <a:pPr algn="ctr"/>
            <a:r>
              <a:rPr lang="en-US" sz="2000" dirty="0"/>
              <a:t>Gap -&gt; Present Level -&gt; Goal</a:t>
            </a:r>
          </a:p>
        </p:txBody>
      </p:sp>
    </p:spTree>
    <p:extLst>
      <p:ext uri="{BB962C8B-B14F-4D97-AF65-F5344CB8AC3E}">
        <p14:creationId xmlns:p14="http://schemas.microsoft.com/office/powerpoint/2010/main" val="98998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0296"/>
            <a:ext cx="6447500" cy="681582"/>
          </a:xfrm>
        </p:spPr>
        <p:txBody>
          <a:bodyPr/>
          <a:lstStyle/>
          <a:p>
            <a:r>
              <a:rPr lang="en-US" dirty="0"/>
              <a:t>Present Level of Performance 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304800" y="16764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 Level</a:t>
            </a:r>
          </a:p>
          <a:p>
            <a:pPr algn="ctr"/>
            <a:r>
              <a:rPr lang="en-US" sz="2800" dirty="0"/>
              <a:t>Of</a:t>
            </a:r>
          </a:p>
          <a:p>
            <a:pPr algn="ctr"/>
            <a:r>
              <a:rPr lang="en-US" sz="2800" dirty="0"/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781200" y="1460956"/>
            <a:ext cx="2514600" cy="181588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Baseline</a:t>
            </a:r>
          </a:p>
          <a:p>
            <a:pPr algn="ctr"/>
            <a:r>
              <a:rPr lang="en-US" sz="2800" dirty="0"/>
              <a:t>Data for Specific Skill Gap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33A22BF-8F2E-48C5-BCA6-F21F0A460E1D}"/>
              </a:ext>
            </a:extLst>
          </p:cNvPr>
          <p:cNvSpPr/>
          <p:nvPr/>
        </p:nvSpPr>
        <p:spPr>
          <a:xfrm>
            <a:off x="3190700" y="1926778"/>
            <a:ext cx="1066800" cy="884238"/>
          </a:xfrm>
          <a:prstGeom prst="math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CC1B5-D882-4AD8-A1E6-1886BDF71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0" y="3634895"/>
            <a:ext cx="6858001" cy="1954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00553-8279-49BF-AE29-F56827B23C91}"/>
              </a:ext>
            </a:extLst>
          </p:cNvPr>
          <p:cNvSpPr txBox="1"/>
          <p:nvPr/>
        </p:nvSpPr>
        <p:spPr>
          <a:xfrm>
            <a:off x="3800300" y="5404759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Procedural Manual page 24 &amp; 25</a:t>
            </a:r>
          </a:p>
        </p:txBody>
      </p:sp>
    </p:spTree>
    <p:extLst>
      <p:ext uri="{BB962C8B-B14F-4D97-AF65-F5344CB8AC3E}">
        <p14:creationId xmlns:p14="http://schemas.microsoft.com/office/powerpoint/2010/main" val="109143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381000"/>
            <a:ext cx="8576441" cy="3124200"/>
          </a:xfrm>
        </p:spPr>
        <p:txBody>
          <a:bodyPr anchor="ctr"/>
          <a:lstStyle/>
          <a:p>
            <a:r>
              <a:rPr lang="en-US" altLang="en-US" sz="4400" dirty="0">
                <a:solidFill>
                  <a:schemeClr val="tx1"/>
                </a:solidFill>
              </a:rPr>
              <a:t>Present Level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of Performance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7315200" cy="2209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cs typeface="Arial"/>
              </a:rPr>
              <a:t>Maine Department of Education</a:t>
            </a: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cs typeface="Arial"/>
              </a:rPr>
              <a:t>Office of Special Services &amp; Inclusive Education</a:t>
            </a:r>
          </a:p>
          <a:p>
            <a:pPr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cs typeface="Arial"/>
              </a:rPr>
              <a:t>Supervision, Monitoring, and Support Team</a:t>
            </a:r>
            <a:endParaRPr lang="en-US" altLang="en-US" b="1" u="sng" dirty="0">
              <a:solidFill>
                <a:schemeClr val="tx1"/>
              </a:solidFill>
              <a:cs typeface="Arial"/>
            </a:endParaRPr>
          </a:p>
          <a:p>
            <a:endParaRPr lang="en-US" altLang="en-US" dirty="0">
              <a:solidFill>
                <a:schemeClr val="tx1"/>
              </a:solidFill>
              <a:cs typeface="Arial"/>
            </a:endParaRPr>
          </a:p>
          <a:p>
            <a:r>
              <a:rPr lang="en-US" altLang="en-US" dirty="0">
                <a:solidFill>
                  <a:schemeClr val="tx1"/>
                </a:solidFill>
                <a:cs typeface="Arial"/>
              </a:rPr>
              <a:t>1/24/2024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13" y="109320"/>
            <a:ext cx="6447500" cy="884238"/>
          </a:xfrm>
        </p:spPr>
        <p:txBody>
          <a:bodyPr/>
          <a:lstStyle/>
          <a:p>
            <a:pPr algn="ctr"/>
            <a:r>
              <a:rPr lang="en-US" dirty="0"/>
              <a:t>Same Data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432888" y="14478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821458" y="1447799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Baseline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933A22BF-8F2E-48C5-BCA6-F21F0A460E1D}"/>
              </a:ext>
            </a:extLst>
          </p:cNvPr>
          <p:cNvSpPr/>
          <p:nvPr/>
        </p:nvSpPr>
        <p:spPr>
          <a:xfrm>
            <a:off x="3346556" y="1723885"/>
            <a:ext cx="1066800" cy="884238"/>
          </a:xfrm>
          <a:prstGeom prst="mathEqua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783B2-F95D-47DC-A3E0-FEEA8378372E}"/>
              </a:ext>
            </a:extLst>
          </p:cNvPr>
          <p:cNvSpPr txBox="1"/>
          <p:nvPr/>
        </p:nvSpPr>
        <p:spPr>
          <a:xfrm>
            <a:off x="419926" y="3122204"/>
            <a:ext cx="2514600" cy="138499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Measurable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E9FC0-191D-4ABB-B3D1-16EB495BEBEC}"/>
              </a:ext>
            </a:extLst>
          </p:cNvPr>
          <p:cNvSpPr txBox="1"/>
          <p:nvPr/>
        </p:nvSpPr>
        <p:spPr>
          <a:xfrm>
            <a:off x="4821458" y="3122205"/>
            <a:ext cx="2514600" cy="138499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Measurement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7955C7E-792F-4730-A597-05E4792868FE}"/>
              </a:ext>
            </a:extLst>
          </p:cNvPr>
          <p:cNvSpPr/>
          <p:nvPr/>
        </p:nvSpPr>
        <p:spPr>
          <a:xfrm>
            <a:off x="5632949" y="2413695"/>
            <a:ext cx="8382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E802B-32AC-41CF-A77F-791E6ECDD8DC}"/>
              </a:ext>
            </a:extLst>
          </p:cNvPr>
          <p:cNvSpPr txBox="1"/>
          <p:nvPr/>
        </p:nvSpPr>
        <p:spPr>
          <a:xfrm>
            <a:off x="4794749" y="4858244"/>
            <a:ext cx="2514600" cy="13849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Progress Monitoring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3A8FFF5C-A390-4BF5-8160-3C932A191FDE}"/>
              </a:ext>
            </a:extLst>
          </p:cNvPr>
          <p:cNvSpPr/>
          <p:nvPr/>
        </p:nvSpPr>
        <p:spPr>
          <a:xfrm>
            <a:off x="3346556" y="3372583"/>
            <a:ext cx="1066800" cy="884238"/>
          </a:xfrm>
          <a:prstGeom prst="mathEqua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5BD010B-421B-417D-B93B-8DADEB397527}"/>
              </a:ext>
            </a:extLst>
          </p:cNvPr>
          <p:cNvSpPr/>
          <p:nvPr/>
        </p:nvSpPr>
        <p:spPr>
          <a:xfrm>
            <a:off x="5632949" y="4088099"/>
            <a:ext cx="8382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2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Level of Performance is not: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228600" y="26670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343400" y="2451556"/>
            <a:ext cx="3581400" cy="181588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Subjective: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“s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truggles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with”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“about”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“sometimes”</a:t>
            </a:r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15AB173C-A532-431D-8A21-60D4806A36ED}"/>
              </a:ext>
            </a:extLst>
          </p:cNvPr>
          <p:cNvSpPr/>
          <p:nvPr/>
        </p:nvSpPr>
        <p:spPr>
          <a:xfrm>
            <a:off x="2895600" y="2879889"/>
            <a:ext cx="1066800" cy="762000"/>
          </a:xfrm>
          <a:prstGeom prst="mathNot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51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Level of Performance is not: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E8AE-56AF-43C6-A566-165255400325}"/>
              </a:ext>
            </a:extLst>
          </p:cNvPr>
          <p:cNvSpPr txBox="1"/>
          <p:nvPr/>
        </p:nvSpPr>
        <p:spPr>
          <a:xfrm>
            <a:off x="304800" y="2736502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F9E02-77FD-4DBE-ADE9-FE87DE1123D4}"/>
              </a:ext>
            </a:extLst>
          </p:cNvPr>
          <p:cNvSpPr txBox="1"/>
          <p:nvPr/>
        </p:nvSpPr>
        <p:spPr>
          <a:xfrm>
            <a:off x="4419600" y="2305614"/>
            <a:ext cx="3581400" cy="224676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Approximate: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Less</a:t>
            </a:r>
            <a:r>
              <a:rPr lang="en-US" sz="2800" dirty="0">
                <a:solidFill>
                  <a:srgbClr val="000000"/>
                </a:solidFill>
              </a:rPr>
              <a:t> than 60%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55%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60-70%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40%</a:t>
            </a:r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15AB173C-A532-431D-8A21-60D4806A36ED}"/>
              </a:ext>
            </a:extLst>
          </p:cNvPr>
          <p:cNvSpPr/>
          <p:nvPr/>
        </p:nvSpPr>
        <p:spPr>
          <a:xfrm>
            <a:off x="2971800" y="2949391"/>
            <a:ext cx="1066800" cy="762000"/>
          </a:xfrm>
          <a:prstGeom prst="mathNot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0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Level of Performance is not: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4318E-3084-4B92-9A7C-515BE4964F8F}"/>
              </a:ext>
            </a:extLst>
          </p:cNvPr>
          <p:cNvSpPr txBox="1"/>
          <p:nvPr/>
        </p:nvSpPr>
        <p:spPr>
          <a:xfrm>
            <a:off x="152400" y="2559448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7" name="Not Equal 6">
            <a:extLst>
              <a:ext uri="{FF2B5EF4-FFF2-40B4-BE49-F238E27FC236}">
                <a16:creationId xmlns:a16="http://schemas.microsoft.com/office/drawing/2014/main" id="{0F0F656D-26CA-40C8-8A05-19F2CBA77267}"/>
              </a:ext>
            </a:extLst>
          </p:cNvPr>
          <p:cNvSpPr/>
          <p:nvPr/>
        </p:nvSpPr>
        <p:spPr>
          <a:xfrm>
            <a:off x="2971800" y="2870945"/>
            <a:ext cx="1066800" cy="762000"/>
          </a:xfrm>
          <a:prstGeom prst="mathNot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FB585-5F92-49FF-8A61-9BEBADDE68F2}"/>
              </a:ext>
            </a:extLst>
          </p:cNvPr>
          <p:cNvSpPr txBox="1"/>
          <p:nvPr/>
        </p:nvSpPr>
        <p:spPr>
          <a:xfrm>
            <a:off x="4267200" y="1913117"/>
            <a:ext cx="3581400" cy="310854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Grades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Grade Level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Standard Scores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0000"/>
                </a:solidFill>
              </a:rPr>
              <a:t>Percentile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Reading </a:t>
            </a:r>
            <a:r>
              <a:rPr lang="en-US" sz="2800" dirty="0">
                <a:solidFill>
                  <a:srgbClr val="000000"/>
                </a:solidFill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5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4F66-64C7-45DB-BB3C-EC69435E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Level of Performance is not: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4318E-3084-4B92-9A7C-515BE4964F8F}"/>
              </a:ext>
            </a:extLst>
          </p:cNvPr>
          <p:cNvSpPr txBox="1"/>
          <p:nvPr/>
        </p:nvSpPr>
        <p:spPr>
          <a:xfrm>
            <a:off x="152400" y="2590800"/>
            <a:ext cx="2514600" cy="138499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 Level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7" name="Not Equal 6">
            <a:extLst>
              <a:ext uri="{FF2B5EF4-FFF2-40B4-BE49-F238E27FC236}">
                <a16:creationId xmlns:a16="http://schemas.microsoft.com/office/drawing/2014/main" id="{0F0F656D-26CA-40C8-8A05-19F2CBA77267}"/>
              </a:ext>
            </a:extLst>
          </p:cNvPr>
          <p:cNvSpPr/>
          <p:nvPr/>
        </p:nvSpPr>
        <p:spPr>
          <a:xfrm>
            <a:off x="2971800" y="2902297"/>
            <a:ext cx="1066800" cy="762000"/>
          </a:xfrm>
          <a:prstGeom prst="mathNot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FB585-5F92-49FF-8A61-9BEBADDE68F2}"/>
              </a:ext>
            </a:extLst>
          </p:cNvPr>
          <p:cNvSpPr txBox="1"/>
          <p:nvPr/>
        </p:nvSpPr>
        <p:spPr>
          <a:xfrm>
            <a:off x="4343400" y="2375356"/>
            <a:ext cx="3581400" cy="181588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 Skills or Prerequisite Skills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94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1E5379-5EE1-0F58-A723-ECFA777DA64B}"/>
              </a:ext>
            </a:extLst>
          </p:cNvPr>
          <p:cNvSpPr txBox="1"/>
          <p:nvPr/>
        </p:nvSpPr>
        <p:spPr>
          <a:xfrm>
            <a:off x="338369" y="3734540"/>
            <a:ext cx="2617125" cy="206210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Present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214C1-EFBC-3F66-1E09-73653A4A2AA2}"/>
              </a:ext>
            </a:extLst>
          </p:cNvPr>
          <p:cNvSpPr txBox="1"/>
          <p:nvPr/>
        </p:nvSpPr>
        <p:spPr>
          <a:xfrm>
            <a:off x="4267200" y="3581400"/>
            <a:ext cx="2998125" cy="2308324"/>
          </a:xfrm>
          <a:prstGeom prst="rect">
            <a:avLst/>
          </a:prstGeom>
          <a:noFill/>
          <a:ln w="889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Baseline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Data for Specific Skill Gap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D3C05B2A-9FDF-A68F-3F9A-F711363F07E1}"/>
              </a:ext>
            </a:extLst>
          </p:cNvPr>
          <p:cNvSpPr/>
          <p:nvPr/>
        </p:nvSpPr>
        <p:spPr>
          <a:xfrm>
            <a:off x="3211297" y="4403972"/>
            <a:ext cx="800100" cy="663179"/>
          </a:xfrm>
          <a:prstGeom prst="mathEqual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1B85E9E-D7A9-4180-1971-55F55E5B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152400"/>
            <a:ext cx="4784608" cy="26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9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E5A3D-BAE9-9017-4F6D-E37BE733C446}"/>
              </a:ext>
            </a:extLst>
          </p:cNvPr>
          <p:cNvSpPr txBox="1"/>
          <p:nvPr/>
        </p:nvSpPr>
        <p:spPr>
          <a:xfrm>
            <a:off x="1524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Present level of performance for </a:t>
            </a:r>
            <a:r>
              <a:rPr lang="en-US" sz="2400" b="1" u="sng" dirty="0">
                <a:solidFill>
                  <a:srgbClr val="000000"/>
                </a:solidFill>
              </a:rPr>
              <a:t>each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distinctly measurable and persistent skill gap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23DA9F-8FCB-7D99-8636-2017B996D171}"/>
              </a:ext>
            </a:extLst>
          </p:cNvPr>
          <p:cNvCxnSpPr/>
          <p:nvPr/>
        </p:nvCxnSpPr>
        <p:spPr>
          <a:xfrm>
            <a:off x="84056" y="1101298"/>
            <a:ext cx="79931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A072894-0E18-EBCB-3117-6BCF324D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1"/>
            <a:ext cx="6858000" cy="1207294"/>
          </a:xfrm>
          <a:prstGeom prst="rect">
            <a:avLst/>
          </a:prstGeom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6DD7DAD-FAB2-9A15-2387-1AB8B1AAAA66}"/>
              </a:ext>
            </a:extLst>
          </p:cNvPr>
          <p:cNvSpPr/>
          <p:nvPr/>
        </p:nvSpPr>
        <p:spPr>
          <a:xfrm>
            <a:off x="5867400" y="2350295"/>
            <a:ext cx="563880" cy="95250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FDDD3-7967-3F16-0FDA-B57D10D8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17094"/>
            <a:ext cx="8083153" cy="32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47B3-4931-CD6C-25F1-DB8794CC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5" y="224347"/>
            <a:ext cx="8382000" cy="1076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Measurable Goal for </a:t>
            </a:r>
            <a:r>
              <a:rPr lang="en-US" sz="2800" u="sng" dirty="0">
                <a:solidFill>
                  <a:srgbClr val="000000"/>
                </a:solidFill>
              </a:rPr>
              <a:t>each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</a:rPr>
              <a:t>distinctly measurable and persistent skill gap</a:t>
            </a:r>
            <a:r>
              <a:rPr lang="en-US" sz="2800" b="0" kern="1200" dirty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en-US" sz="2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1C4ECB8-5C70-AC10-FD6B-C51A28AE2727}"/>
              </a:ext>
            </a:extLst>
          </p:cNvPr>
          <p:cNvSpPr/>
          <p:nvPr/>
        </p:nvSpPr>
        <p:spPr>
          <a:xfrm>
            <a:off x="101600" y="1468119"/>
            <a:ext cx="2420619" cy="12598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Evaluations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DC888-3611-8F32-6782-CAE9A16E80C4}"/>
              </a:ext>
            </a:extLst>
          </p:cNvPr>
          <p:cNvSpPr/>
          <p:nvPr/>
        </p:nvSpPr>
        <p:spPr>
          <a:xfrm>
            <a:off x="101600" y="2473958"/>
            <a:ext cx="2420619" cy="125984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Exceptionality Identification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70652F-16DF-589D-BF09-4707B3EABDFB}"/>
              </a:ext>
            </a:extLst>
          </p:cNvPr>
          <p:cNvSpPr/>
          <p:nvPr/>
        </p:nvSpPr>
        <p:spPr>
          <a:xfrm>
            <a:off x="3931920" y="1916432"/>
            <a:ext cx="2240280" cy="97916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Academic and Functional Skill Gaps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7202C3-D91A-B525-095A-D173180F868C}"/>
              </a:ext>
            </a:extLst>
          </p:cNvPr>
          <p:cNvSpPr/>
          <p:nvPr/>
        </p:nvSpPr>
        <p:spPr>
          <a:xfrm>
            <a:off x="2743200" y="2407921"/>
            <a:ext cx="867410" cy="406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E3605B-4504-D360-88B8-B99064F13F4D}"/>
              </a:ext>
            </a:extLst>
          </p:cNvPr>
          <p:cNvSpPr/>
          <p:nvPr/>
        </p:nvSpPr>
        <p:spPr>
          <a:xfrm>
            <a:off x="5952806" y="3510919"/>
            <a:ext cx="2420619" cy="112648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Present Level of Performance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920AFA-B157-9A32-981F-2C38F54FC780}"/>
              </a:ext>
            </a:extLst>
          </p:cNvPr>
          <p:cNvSpPr/>
          <p:nvPr/>
        </p:nvSpPr>
        <p:spPr>
          <a:xfrm>
            <a:off x="1971995" y="3920808"/>
            <a:ext cx="2854323" cy="162877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Measurable Goals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D03B4-F786-DDBE-BB93-48D0188FC1D1}"/>
              </a:ext>
            </a:extLst>
          </p:cNvPr>
          <p:cNvSpPr txBox="1"/>
          <p:nvPr/>
        </p:nvSpPr>
        <p:spPr>
          <a:xfrm>
            <a:off x="609600" y="5771390"/>
            <a:ext cx="653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One-to-one correspondence.  There needs to be a goal for </a:t>
            </a:r>
            <a:r>
              <a:rPr lang="en-US" sz="2000" b="1" u="sng" dirty="0"/>
              <a:t>each</a:t>
            </a:r>
            <a:r>
              <a:rPr lang="en-US" sz="2000" dirty="0"/>
              <a:t> skill gap listed in sections 4C and 4D.</a:t>
            </a:r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EC14D0F7-5B5A-CB3D-3A8A-E9D1AF0F0848}"/>
              </a:ext>
            </a:extLst>
          </p:cNvPr>
          <p:cNvSpPr/>
          <p:nvPr/>
        </p:nvSpPr>
        <p:spPr>
          <a:xfrm rot="16200000">
            <a:off x="6477000" y="2209800"/>
            <a:ext cx="1104901" cy="979168"/>
          </a:xfrm>
          <a:prstGeom prst="lef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66480DC7-0A49-0B66-C367-4EE28E884695}"/>
              </a:ext>
            </a:extLst>
          </p:cNvPr>
          <p:cNvSpPr/>
          <p:nvPr/>
        </p:nvSpPr>
        <p:spPr>
          <a:xfrm>
            <a:off x="4953000" y="4114800"/>
            <a:ext cx="914400" cy="3810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E2BA7-894D-40DD-C139-3A1CA5CFB39B}"/>
              </a:ext>
            </a:extLst>
          </p:cNvPr>
          <p:cNvSpPr txBox="1"/>
          <p:nvPr/>
        </p:nvSpPr>
        <p:spPr>
          <a:xfrm>
            <a:off x="0" y="91979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Measurable Goal for </a:t>
            </a:r>
            <a:r>
              <a:rPr lang="en-US" sz="2400" b="1" u="sng" dirty="0">
                <a:solidFill>
                  <a:srgbClr val="000000"/>
                </a:solidFill>
              </a:rPr>
              <a:t>each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distinctly measurable and persistent skill gap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E6C717-7D1C-5BE3-E30E-E8DE4A4FB74B}"/>
              </a:ext>
            </a:extLst>
          </p:cNvPr>
          <p:cNvCxnSpPr/>
          <p:nvPr/>
        </p:nvCxnSpPr>
        <p:spPr>
          <a:xfrm>
            <a:off x="118621" y="922976"/>
            <a:ext cx="79931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31D76A-BC45-DBC5-B7A9-90A939A3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4" y="992398"/>
            <a:ext cx="6858000" cy="1207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343F8-223B-2338-B8CF-53561E57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4" y="2269116"/>
            <a:ext cx="8118835" cy="4445831"/>
          </a:xfrm>
          <a:prstGeom prst="rect">
            <a:avLst/>
          </a:prstGeo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EB9A0B2E-9DA5-B8C2-862D-C9FCA9942F83}"/>
              </a:ext>
            </a:extLst>
          </p:cNvPr>
          <p:cNvSpPr/>
          <p:nvPr/>
        </p:nvSpPr>
        <p:spPr>
          <a:xfrm>
            <a:off x="6629400" y="1912554"/>
            <a:ext cx="563880" cy="84940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04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152400" y="228600"/>
            <a:ext cx="8153400" cy="11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r>
              <a:rPr lang="en-US" kern="0" dirty="0"/>
              <a:t>A note from recent case law:</a:t>
            </a:r>
          </a:p>
          <a:p>
            <a:r>
              <a:rPr lang="en-US" kern="0" dirty="0"/>
              <a:t>Beer v. USD 512 Shawnee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C9BDB-4839-4F95-A9CE-066714EE5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94" y="2653108"/>
            <a:ext cx="8475012" cy="1041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1BDB3-95CD-415F-B36E-9C4BDA69C389}"/>
              </a:ext>
            </a:extLst>
          </p:cNvPr>
          <p:cNvSpPr txBox="1"/>
          <p:nvPr/>
        </p:nvSpPr>
        <p:spPr>
          <a:xfrm>
            <a:off x="381000" y="57060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>
                <a:hlinkClick r:id="rId3"/>
              </a:rPr>
              <a:t>https://perryzirkel.com/2023/04/04/april-2023-legal-update/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7035209" cy="359006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Documenting Present Level and Goal Measurement in the IEP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Collecting and Analyzing Data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C04B7DEE-1115-CDDF-E786-425E2F32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1904" y="302718"/>
            <a:ext cx="4986589" cy="3278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294C0-3F30-B509-2438-2A7E6ACB17B0}"/>
              </a:ext>
            </a:extLst>
          </p:cNvPr>
          <p:cNvSpPr txBox="1"/>
          <p:nvPr/>
        </p:nvSpPr>
        <p:spPr>
          <a:xfrm>
            <a:off x="0" y="643509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icpedia.org/chalkboard/a/agend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3896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152400" y="84790"/>
            <a:ext cx="8153400" cy="10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r>
              <a:rPr lang="en-US" kern="0" dirty="0"/>
              <a:t>Present Level of Performance </a:t>
            </a:r>
          </a:p>
          <a:p>
            <a:r>
              <a:rPr lang="en-US" kern="0" dirty="0"/>
              <a:t>Data 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D745-359C-49B8-8C98-027627DF2CDC}"/>
              </a:ext>
            </a:extLst>
          </p:cNvPr>
          <p:cNvSpPr txBox="1"/>
          <p:nvPr/>
        </p:nvSpPr>
        <p:spPr>
          <a:xfrm>
            <a:off x="990600" y="1182412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Skill specific measurements/assessment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Qualitative data through teacher observation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Checklist or daily log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Running record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 samples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Rubric (attach rubrics to the IEP)</a:t>
            </a:r>
          </a:p>
        </p:txBody>
      </p:sp>
    </p:spTree>
    <p:extLst>
      <p:ext uri="{BB962C8B-B14F-4D97-AF65-F5344CB8AC3E}">
        <p14:creationId xmlns:p14="http://schemas.microsoft.com/office/powerpoint/2010/main" val="3031753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76200" y="228600"/>
            <a:ext cx="8448261" cy="118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Present Level of Performance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is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D745-359C-49B8-8C98-027627DF2CDC}"/>
              </a:ext>
            </a:extLst>
          </p:cNvPr>
          <p:cNvSpPr txBox="1"/>
          <p:nvPr/>
        </p:nvSpPr>
        <p:spPr>
          <a:xfrm>
            <a:off x="990600" y="1905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Eligibility / Evaluation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State and Local Assessments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Grades or Report Card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 Curriculum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96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152400" y="229844"/>
            <a:ext cx="7124700" cy="6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if I don’t have baseline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2BB93-83D3-5A3B-691D-E290D06346FA}"/>
              </a:ext>
            </a:extLst>
          </p:cNvPr>
          <p:cNvSpPr txBox="1"/>
          <p:nvPr/>
        </p:nvSpPr>
        <p:spPr>
          <a:xfrm>
            <a:off x="160648" y="1138297"/>
            <a:ext cx="3124200" cy="206210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quick probe will give you point-in-time baseline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F058-AAEC-3DA3-DAAA-51DD4CAC4905}"/>
              </a:ext>
            </a:extLst>
          </p:cNvPr>
          <p:cNvSpPr txBox="1"/>
          <p:nvPr/>
        </p:nvSpPr>
        <p:spPr>
          <a:xfrm>
            <a:off x="3284848" y="3259270"/>
            <a:ext cx="4509546" cy="353943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Question: If you don’t know where the student is now (present level), how do you determine where they can go in one year (goal measurement)?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6EF7E-D02E-0219-9559-D5AFF330443C}"/>
              </a:ext>
            </a:extLst>
          </p:cNvPr>
          <p:cNvSpPr txBox="1"/>
          <p:nvPr/>
        </p:nvSpPr>
        <p:spPr>
          <a:xfrm>
            <a:off x="228600" y="5486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hlinkClick r:id="rId2"/>
              </a:rPr>
              <a:t>https://sites.ed.gov/idea/idea-files/qa-endrew-f-v-douglas-county-school-district-case-qa/</a:t>
            </a:r>
            <a:endParaRPr lang="en-US" sz="1200" b="1" u="sng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8F09C-1401-920B-D975-4D328AB00B7F}"/>
              </a:ext>
            </a:extLst>
          </p:cNvPr>
          <p:cNvSpPr txBox="1"/>
          <p:nvPr/>
        </p:nvSpPr>
        <p:spPr>
          <a:xfrm>
            <a:off x="240384" y="4521295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school must offer an IEP that is reasonably calculated to enable a child to make progress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3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E96C8-C869-4671-BE2B-CFE610512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925" y="1128712"/>
            <a:ext cx="6848475" cy="4565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0282F-30CC-460B-8C8B-5EA789114AEE}"/>
              </a:ext>
            </a:extLst>
          </p:cNvPr>
          <p:cNvSpPr txBox="1"/>
          <p:nvPr/>
        </p:nvSpPr>
        <p:spPr>
          <a:xfrm>
            <a:off x="1321594" y="1807368"/>
            <a:ext cx="2107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162C40"/>
                </a:solidFill>
                <a:latin typeface="Trebuchet MS" panose="020B0603020202020204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3263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599661" y="152400"/>
            <a:ext cx="8448261" cy="7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Collecting and Analyzing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67C4B-156A-EB6D-AE58-57722F8EC1C5}"/>
              </a:ext>
            </a:extLst>
          </p:cNvPr>
          <p:cNvSpPr txBox="1"/>
          <p:nvPr/>
        </p:nvSpPr>
        <p:spPr>
          <a:xfrm>
            <a:off x="381000" y="4300363"/>
            <a:ext cx="678180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Data sheets will only be used with fidelity if they make sense to the person collecting data.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53F943D1-6A70-768A-05D6-C777A01A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1524000"/>
            <a:ext cx="7478169" cy="2267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A4E22-A2F0-61EC-F258-AD451B6ECCF9}"/>
              </a:ext>
            </a:extLst>
          </p:cNvPr>
          <p:cNvSpPr txBox="1"/>
          <p:nvPr/>
        </p:nvSpPr>
        <p:spPr>
          <a:xfrm>
            <a:off x="228600" y="3791266"/>
            <a:ext cx="74781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th.stackexchange.com/questions/1098644/difficulties-understanding-a-proof-of-int-0-infty-frac-sinxx-dx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2777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599661" y="152400"/>
            <a:ext cx="8448261" cy="7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Sheets can be simple!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1168A-CEAE-AFA8-99E2-3A94AFF0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6432498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A0583-45B6-8D98-0C55-D021E109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25080"/>
            <a:ext cx="7176239" cy="125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64139-862A-5B01-9936-D562A100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62" y="4618210"/>
            <a:ext cx="6364418" cy="19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22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33779" y="152400"/>
            <a:ext cx="7391400" cy="7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Sample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08B6B-8D07-9C88-105A-EB8A7A0E1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7219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33779" y="152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457DD-5C8E-A829-BC8D-C1413B25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4736"/>
            <a:ext cx="7191375" cy="2676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8C4C9-81B6-F8AE-2CC4-0DC7E43D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6398"/>
            <a:ext cx="69627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533400" y="152400"/>
            <a:ext cx="7391400" cy="7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Request Break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6CCF8-71AD-B2B7-1E64-A9FAC9BB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90625"/>
            <a:ext cx="86582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8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533400" y="199967"/>
            <a:ext cx="7391400" cy="57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Request Break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6DA150-12AC-5DEB-2757-490362F3BD5E}"/>
              </a:ext>
            </a:extLst>
          </p:cNvPr>
          <p:cNvSpPr txBox="1">
            <a:spLocks/>
          </p:cNvSpPr>
          <p:nvPr/>
        </p:nvSpPr>
        <p:spPr bwMode="auto">
          <a:xfrm>
            <a:off x="0" y="5568255"/>
            <a:ext cx="7129021" cy="10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do I do when I see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student isn’t progressing?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3DDB8-2463-A8E9-7836-FAF94F43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902951"/>
            <a:ext cx="86582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46D4F19-CF36-FBC0-7EAC-30A807F7E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b="17420"/>
          <a:stretch/>
        </p:blipFill>
        <p:spPr>
          <a:xfrm>
            <a:off x="685148" y="888379"/>
            <a:ext cx="1995292" cy="1576557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D18BB-3824-B09D-5A18-23B69CCCC39C}"/>
              </a:ext>
            </a:extLst>
          </p:cNvPr>
          <p:cNvSpPr txBox="1"/>
          <p:nvPr/>
        </p:nvSpPr>
        <p:spPr>
          <a:xfrm>
            <a:off x="2141748" y="252318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ontserrat Bold" pitchFamily="2" charset="77"/>
              </a:rPr>
              <a:t>Meet The Team</a:t>
            </a:r>
            <a:endParaRPr lang="en-ID" sz="2400" b="1" dirty="0">
              <a:latin typeface="Montserrat Bold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D7953-AEAD-8913-584A-3AD6D765F5DF}"/>
              </a:ext>
            </a:extLst>
          </p:cNvPr>
          <p:cNvSpPr/>
          <p:nvPr/>
        </p:nvSpPr>
        <p:spPr>
          <a:xfrm>
            <a:off x="357074" y="2639332"/>
            <a:ext cx="2872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Colette Sullivan</a:t>
            </a:r>
          </a:p>
          <a:p>
            <a:pPr algn="ctr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Federal Programs Coordinator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colette.sullivan@maine.gov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32953E17-A9B3-6172-2988-5BCA62B4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3" b="10493"/>
          <a:stretch/>
        </p:blipFill>
        <p:spPr>
          <a:xfrm>
            <a:off x="3558041" y="888379"/>
            <a:ext cx="1995292" cy="1576557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9CFE9D-01EF-5B33-E638-ADC334487CAF}"/>
              </a:ext>
            </a:extLst>
          </p:cNvPr>
          <p:cNvSpPr/>
          <p:nvPr/>
        </p:nvSpPr>
        <p:spPr>
          <a:xfrm>
            <a:off x="3229967" y="2639332"/>
            <a:ext cx="2872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Jennifer Gleason</a:t>
            </a:r>
          </a:p>
          <a:p>
            <a:pPr algn="ctr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 Specialist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jennifer.gleason@maine.gov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A4B5BA8A-3F0A-8D6A-1021-DBBE6F0072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15076"/>
          <a:stretch/>
        </p:blipFill>
        <p:spPr>
          <a:xfrm>
            <a:off x="6221710" y="888379"/>
            <a:ext cx="1995292" cy="1576557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3E4774-3C98-0788-00F8-C8EC793CDF1A}"/>
              </a:ext>
            </a:extLst>
          </p:cNvPr>
          <p:cNvSpPr/>
          <p:nvPr/>
        </p:nvSpPr>
        <p:spPr>
          <a:xfrm>
            <a:off x="5888560" y="2646368"/>
            <a:ext cx="2872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Karlie Thibodeau</a:t>
            </a:r>
          </a:p>
          <a:p>
            <a:pPr algn="ctr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 Specialist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karlie.l.thibodeau@maine.gov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41ED3D2-F92E-D63F-7B74-85F1C5E57C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15076"/>
          <a:stretch/>
        </p:blipFill>
        <p:spPr>
          <a:xfrm>
            <a:off x="2057400" y="3989132"/>
            <a:ext cx="1995292" cy="1576557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166FD1-2825-F87E-CFA3-787A67066BE2}"/>
              </a:ext>
            </a:extLst>
          </p:cNvPr>
          <p:cNvSpPr/>
          <p:nvPr/>
        </p:nvSpPr>
        <p:spPr>
          <a:xfrm>
            <a:off x="1726969" y="5683763"/>
            <a:ext cx="2872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Ashley Satre</a:t>
            </a:r>
          </a:p>
          <a:p>
            <a:pPr algn="ctr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 Specialist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ashley.satre@maine.gov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FD69D683-5473-BFAC-1772-E165D5176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15076"/>
          <a:stretch/>
        </p:blipFill>
        <p:spPr>
          <a:xfrm>
            <a:off x="4919347" y="3984734"/>
            <a:ext cx="1995292" cy="1576557"/>
          </a:xfrm>
          <a:custGeom>
            <a:avLst/>
            <a:gdLst>
              <a:gd name="connsiteX0" fmla="*/ 0 w 3520020"/>
              <a:gd name="connsiteY0" fmla="*/ 0 h 2086871"/>
              <a:gd name="connsiteX1" fmla="*/ 3520020 w 3520020"/>
              <a:gd name="connsiteY1" fmla="*/ 0 h 2086871"/>
              <a:gd name="connsiteX2" fmla="*/ 3520020 w 3520020"/>
              <a:gd name="connsiteY2" fmla="*/ 2086871 h 2086871"/>
              <a:gd name="connsiteX3" fmla="*/ 0 w 3520020"/>
              <a:gd name="connsiteY3" fmla="*/ 2086871 h 20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0020" h="2086871">
                <a:moveTo>
                  <a:pt x="0" y="0"/>
                </a:moveTo>
                <a:lnTo>
                  <a:pt x="3520020" y="0"/>
                </a:lnTo>
                <a:lnTo>
                  <a:pt x="3520020" y="2086871"/>
                </a:lnTo>
                <a:lnTo>
                  <a:pt x="0" y="208687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87760B-F421-2C8D-6613-EE14A5F2FC10}"/>
              </a:ext>
            </a:extLst>
          </p:cNvPr>
          <p:cNvSpPr/>
          <p:nvPr/>
        </p:nvSpPr>
        <p:spPr>
          <a:xfrm>
            <a:off x="4555687" y="5690799"/>
            <a:ext cx="28722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Julie Pelletier</a:t>
            </a:r>
          </a:p>
          <a:p>
            <a:pPr algn="ctr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Secretary Associate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julie.pelletier@maine.gov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0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5591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457200" y="344505"/>
            <a:ext cx="8448261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do I do when I see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student isn’t progressing?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8EFA2-F56D-BD0E-41A8-8315CA04CA0A}"/>
              </a:ext>
            </a:extLst>
          </p:cNvPr>
          <p:cNvSpPr txBox="1"/>
          <p:nvPr/>
        </p:nvSpPr>
        <p:spPr>
          <a:xfrm>
            <a:off x="381000" y="2133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Form hypothesis based on knowledge of child and past observations.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1E67D-C9A7-9498-3E19-F0679986121D}"/>
              </a:ext>
            </a:extLst>
          </p:cNvPr>
          <p:cNvSpPr txBox="1"/>
          <p:nvPr/>
        </p:nvSpPr>
        <p:spPr>
          <a:xfrm>
            <a:off x="381000" y="332650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Do some observations.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59A5B-63C5-AAFC-8193-56DE79706854}"/>
              </a:ext>
            </a:extLst>
          </p:cNvPr>
          <p:cNvSpPr txBox="1"/>
          <p:nvPr/>
        </p:nvSpPr>
        <p:spPr>
          <a:xfrm>
            <a:off x="381001" y="4088519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Spend time working with the student and collecting data.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AAC6F-99DE-2772-B47E-0391918ED4A1}"/>
              </a:ext>
            </a:extLst>
          </p:cNvPr>
          <p:cNvSpPr txBox="1"/>
          <p:nvPr/>
        </p:nvSpPr>
        <p:spPr>
          <a:xfrm>
            <a:off x="381000" y="5281422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Inter-rater reliability check and training.</a:t>
            </a:r>
          </a:p>
        </p:txBody>
      </p:sp>
    </p:spTree>
    <p:extLst>
      <p:ext uri="{BB962C8B-B14F-4D97-AF65-F5344CB8AC3E}">
        <p14:creationId xmlns:p14="http://schemas.microsoft.com/office/powerpoint/2010/main" val="3427802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7391400" cy="57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Request Break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6DA150-12AC-5DEB-2757-490362F3BD5E}"/>
              </a:ext>
            </a:extLst>
          </p:cNvPr>
          <p:cNvSpPr txBox="1">
            <a:spLocks/>
          </p:cNvSpPr>
          <p:nvPr/>
        </p:nvSpPr>
        <p:spPr bwMode="auto">
          <a:xfrm>
            <a:off x="304800" y="5771306"/>
            <a:ext cx="6787299" cy="106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Note when you make programming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BB566-2DD2-FDA4-413D-3D2DEB41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576941"/>
            <a:ext cx="90011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228600" y="457200"/>
            <a:ext cx="701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long do I take data before I know that the student is or isn’t making progress?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2BB93-83D3-5A3B-691D-E290D06346FA}"/>
              </a:ext>
            </a:extLst>
          </p:cNvPr>
          <p:cNvSpPr txBox="1"/>
          <p:nvPr/>
        </p:nvSpPr>
        <p:spPr>
          <a:xfrm>
            <a:off x="609600" y="2151474"/>
            <a:ext cx="3006365" cy="206210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It depends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student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EF058-AAEC-3DA3-DAAA-51DD4CAC4905}"/>
              </a:ext>
            </a:extLst>
          </p:cNvPr>
          <p:cNvSpPr txBox="1"/>
          <p:nvPr/>
        </p:nvSpPr>
        <p:spPr>
          <a:xfrm>
            <a:off x="2895600" y="4460051"/>
            <a:ext cx="4509546" cy="206210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Your experience with and knowledge of the student will inform this decision.</a:t>
            </a:r>
          </a:p>
        </p:txBody>
      </p:sp>
    </p:spTree>
    <p:extLst>
      <p:ext uri="{BB962C8B-B14F-4D97-AF65-F5344CB8AC3E}">
        <p14:creationId xmlns:p14="http://schemas.microsoft.com/office/powerpoint/2010/main" val="37121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34BF69-004E-49CD-85CC-B5E7039C43D1}"/>
              </a:ext>
            </a:extLst>
          </p:cNvPr>
          <p:cNvSpPr txBox="1">
            <a:spLocks/>
          </p:cNvSpPr>
          <p:nvPr/>
        </p:nvSpPr>
        <p:spPr bwMode="auto">
          <a:xfrm>
            <a:off x="-599661" y="152400"/>
            <a:ext cx="8448261" cy="72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62C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Recap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5330-C15C-B5AA-C450-703C8321FCC4}"/>
              </a:ext>
            </a:extLst>
          </p:cNvPr>
          <p:cNvSpPr txBox="1"/>
          <p:nvPr/>
        </p:nvSpPr>
        <p:spPr>
          <a:xfrm>
            <a:off x="533400" y="1143000"/>
            <a:ext cx="6477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data sheet must make sense to the person collecting data.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Look at your data often.  It will tell you when a student is not making progress.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a student isn’t making progress, you need to change something.  You may have to try several changes before you find the right one for that student.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Data analysis drives programming!</a:t>
            </a:r>
          </a:p>
        </p:txBody>
      </p:sp>
    </p:spTree>
    <p:extLst>
      <p:ext uri="{BB962C8B-B14F-4D97-AF65-F5344CB8AC3E}">
        <p14:creationId xmlns:p14="http://schemas.microsoft.com/office/powerpoint/2010/main" val="2731246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782D42-8C3A-BB11-2303-1DB3C9B28575}"/>
              </a:ext>
            </a:extLst>
          </p:cNvPr>
          <p:cNvSpPr txBox="1"/>
          <p:nvPr/>
        </p:nvSpPr>
        <p:spPr>
          <a:xfrm>
            <a:off x="304800" y="1066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sng" dirty="0">
                <a:solidFill>
                  <a:srgbClr val="2A53A6"/>
                </a:solidFill>
                <a:effectLst/>
                <a:latin typeface="Helvetica Neue"/>
                <a:hlinkClick r:id="rId2"/>
              </a:rPr>
              <a:t>Office Hours Archives – Data Collection Modules</a:t>
            </a:r>
            <a:endParaRPr lang="en-US" sz="2400" dirty="0"/>
          </a:p>
        </p:txBody>
      </p:sp>
      <p:pic>
        <p:nvPicPr>
          <p:cNvPr id="1026" name="Picture 2" descr="Memes : Information overload : r/Discerning_Truth">
            <a:extLst>
              <a:ext uri="{FF2B5EF4-FFF2-40B4-BE49-F238E27FC236}">
                <a16:creationId xmlns:a16="http://schemas.microsoft.com/office/drawing/2014/main" id="{987E6DD1-63CE-7769-F593-9F0AF799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886200" cy="345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84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E6BAF151-4EFE-0C4A-C8E4-7C45A17DF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" y="476800"/>
            <a:ext cx="6273067" cy="47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AF984-B15E-2EAB-783C-BCEAA9238557}"/>
              </a:ext>
            </a:extLst>
          </p:cNvPr>
          <p:cNvSpPr txBox="1"/>
          <p:nvPr/>
        </p:nvSpPr>
        <p:spPr>
          <a:xfrm>
            <a:off x="3200400" y="52578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unknowncystic.com/2012/0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74022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3356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What’s wrong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8651B-2089-4FD4-A248-C4DE5852D642}"/>
              </a:ext>
            </a:extLst>
          </p:cNvPr>
          <p:cNvSpPr txBox="1"/>
          <p:nvPr/>
        </p:nvSpPr>
        <p:spPr>
          <a:xfrm>
            <a:off x="381000" y="5906189"/>
            <a:ext cx="738051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Tell us in the Chat Box why this is not compliant.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29F506-4296-4CDB-B597-A61EDDEB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7888" y="2228458"/>
            <a:ext cx="1901891" cy="2535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D18AD-F2B9-4C80-982F-B30A56C2C72F}"/>
              </a:ext>
            </a:extLst>
          </p:cNvPr>
          <p:cNvSpPr txBox="1"/>
          <p:nvPr/>
        </p:nvSpPr>
        <p:spPr>
          <a:xfrm>
            <a:off x="7341247" y="4425758"/>
            <a:ext cx="1802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tooltip="http://haciaelempleo.blogspot.com/2012/01/objetivo-para-el-2012-encontrar-empleo.html"/>
              </a:rPr>
              <a:t>This Photo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by Unknown Author is licensed under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 tooltip="https://creativecommons.org/licenses/by-nc-nd/3.0/"/>
              </a:rPr>
              <a:t>CC BY-NC-ND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EB2FD-E654-AF9B-6173-FD28677BB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039174"/>
            <a:ext cx="7820022" cy="1083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43689-56EA-C7B6-1E4E-E70FFAA8E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361663"/>
            <a:ext cx="6708992" cy="28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3356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What’s wrong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EB2FD-E654-AF9B-6173-FD28677B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9174"/>
            <a:ext cx="7820022" cy="1083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43689-56EA-C7B6-1E4E-E70FFAA8E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361663"/>
            <a:ext cx="6708992" cy="283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631A9-3C58-75A2-4076-00C6115BF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48893" y="2286000"/>
            <a:ext cx="1954899" cy="2761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5792D1-FAC4-B083-5F42-6150E135C13B}"/>
              </a:ext>
            </a:extLst>
          </p:cNvPr>
          <p:cNvSpPr txBox="1"/>
          <p:nvPr/>
        </p:nvSpPr>
        <p:spPr>
          <a:xfrm>
            <a:off x="7253040" y="4771604"/>
            <a:ext cx="175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 tooltip="http://gabriellagiudici.it/john-locke-lorigine-delle-idee-e-dellidea-di-sostanza/"/>
              </a:rPr>
              <a:t>This Photo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by Unknown Author is licensed under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6" tooltip="https://creativecommons.org/licenses/by-nc-sa/3.0/"/>
              </a:rPr>
              <a:t>CC BY-SA-NC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C5C56-4C36-CFE3-C3F6-6E9EE744573F}"/>
              </a:ext>
            </a:extLst>
          </p:cNvPr>
          <p:cNvSpPr txBox="1"/>
          <p:nvPr/>
        </p:nvSpPr>
        <p:spPr>
          <a:xfrm>
            <a:off x="2438400" y="5662003"/>
            <a:ext cx="44931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Subjective language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No baseline data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Present level and goal alignment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3FCD27-CE75-F13D-0806-885DC37E95B3}"/>
              </a:ext>
            </a:extLst>
          </p:cNvPr>
          <p:cNvSpPr/>
          <p:nvPr/>
        </p:nvSpPr>
        <p:spPr>
          <a:xfrm>
            <a:off x="441842" y="5834420"/>
            <a:ext cx="1803726" cy="5784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054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3356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Instead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EB2FD-E654-AF9B-6173-FD28677B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9174"/>
            <a:ext cx="7820022" cy="1083325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6693179-6B60-4394-24AE-38060618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5599" y="1569707"/>
            <a:ext cx="2281756" cy="228175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5E611-EF67-CCB1-A462-324EA9862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6" y="3219675"/>
            <a:ext cx="6654902" cy="28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6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25332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What’s wrong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029F506-4296-4CDB-B597-A61EDDEB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240900"/>
            <a:ext cx="1901891" cy="2535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D18AD-F2B9-4C80-982F-B30A56C2C72F}"/>
              </a:ext>
            </a:extLst>
          </p:cNvPr>
          <p:cNvSpPr txBox="1"/>
          <p:nvPr/>
        </p:nvSpPr>
        <p:spPr>
          <a:xfrm>
            <a:off x="7318089" y="2517733"/>
            <a:ext cx="1802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tooltip="http://haciaelempleo.blogspot.com/2012/01/objetivo-para-el-2012-encontrar-empleo.html"/>
              </a:rPr>
              <a:t>This Photo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by Unknown Author is licensed under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 tooltip="https://creativecommons.org/licenses/by-nc-nd/3.0/"/>
              </a:rPr>
              <a:t>CC BY-NC-ND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E8EDF-A837-6F5A-A121-762F9927F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168276"/>
            <a:ext cx="7286625" cy="1666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07C847-D1D2-AFD5-C2C0-4EE41CBAFB82}"/>
              </a:ext>
            </a:extLst>
          </p:cNvPr>
          <p:cNvSpPr txBox="1"/>
          <p:nvPr/>
        </p:nvSpPr>
        <p:spPr>
          <a:xfrm>
            <a:off x="381000" y="5801835"/>
            <a:ext cx="738051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Tell us in the Chat Box why this is not compliant.</a:t>
            </a:r>
          </a:p>
        </p:txBody>
      </p:sp>
    </p:spTree>
    <p:extLst>
      <p:ext uri="{BB962C8B-B14F-4D97-AF65-F5344CB8AC3E}">
        <p14:creationId xmlns:p14="http://schemas.microsoft.com/office/powerpoint/2010/main" val="415512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369332"/>
          </a:xfrm>
        </p:spPr>
        <p:txBody>
          <a:bodyPr>
            <a:normAutofit fontScale="90000"/>
          </a:bodyPr>
          <a:lstStyle/>
          <a:p>
            <a:r>
              <a:rPr lang="en-US" sz="2400" u="sng">
                <a:solidFill>
                  <a:schemeClr val="tx1"/>
                </a:solidFill>
              </a:rPr>
              <a:t>Individualized Education Plan IEP Alignment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6AB01-1E76-39C4-E32F-F4FA65FEF82D}"/>
              </a:ext>
            </a:extLst>
          </p:cNvPr>
          <p:cNvSpPr txBox="1"/>
          <p:nvPr/>
        </p:nvSpPr>
        <p:spPr>
          <a:xfrm>
            <a:off x="3672398" y="1378534"/>
            <a:ext cx="24155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Academic, Functional and </a:t>
            </a:r>
          </a:p>
          <a:p>
            <a:pPr algn="ctr"/>
            <a:r>
              <a:rPr lang="en-US" sz="1400" b="1"/>
              <a:t>Developmental Strengths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060C2-4E84-2DB8-6DCB-2303275D519E}"/>
              </a:ext>
            </a:extLst>
          </p:cNvPr>
          <p:cNvSpPr txBox="1"/>
          <p:nvPr/>
        </p:nvSpPr>
        <p:spPr>
          <a:xfrm>
            <a:off x="821266" y="2074786"/>
            <a:ext cx="168339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Distinctly Measurable and Persistent Gaps in </a:t>
            </a:r>
            <a:r>
              <a:rPr lang="en-US" sz="1200" b="1" i="1" u="sng"/>
              <a:t>Academic</a:t>
            </a:r>
            <a:r>
              <a:rPr lang="en-US" sz="1200" b="1"/>
              <a:t> Performance + How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DC686-A776-14F1-1E09-CC8946AFA21D}"/>
              </a:ext>
            </a:extLst>
          </p:cNvPr>
          <p:cNvSpPr txBox="1"/>
          <p:nvPr/>
        </p:nvSpPr>
        <p:spPr>
          <a:xfrm>
            <a:off x="1269520" y="3890657"/>
            <a:ext cx="786884" cy="52322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Annual Goal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3C0A5-8BE9-ED73-FE64-0C58B9421A30}"/>
              </a:ext>
            </a:extLst>
          </p:cNvPr>
          <p:cNvSpPr txBox="1"/>
          <p:nvPr/>
        </p:nvSpPr>
        <p:spPr>
          <a:xfrm>
            <a:off x="1183381" y="3321276"/>
            <a:ext cx="959162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Present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20BC1-E998-7463-88F0-AC2A7473AB11}"/>
              </a:ext>
            </a:extLst>
          </p:cNvPr>
          <p:cNvSpPr txBox="1"/>
          <p:nvPr/>
        </p:nvSpPr>
        <p:spPr>
          <a:xfrm>
            <a:off x="2110951" y="4430011"/>
            <a:ext cx="103639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Service(s)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2B2A3-4BDE-E18C-1552-27C1688F844D}"/>
              </a:ext>
            </a:extLst>
          </p:cNvPr>
          <p:cNvSpPr txBox="1"/>
          <p:nvPr/>
        </p:nvSpPr>
        <p:spPr>
          <a:xfrm>
            <a:off x="2587780" y="2074786"/>
            <a:ext cx="168339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Distinctly Measurable and Persistent Gaps in </a:t>
            </a:r>
            <a:r>
              <a:rPr lang="en-US" sz="1200" b="1" i="1" u="sng"/>
              <a:t>Academic</a:t>
            </a:r>
            <a:r>
              <a:rPr lang="en-US" sz="1200" b="1"/>
              <a:t> Performance + How Statement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05775-6111-809B-6FCC-E1EA702504DD}"/>
              </a:ext>
            </a:extLst>
          </p:cNvPr>
          <p:cNvSpPr txBox="1"/>
          <p:nvPr/>
        </p:nvSpPr>
        <p:spPr>
          <a:xfrm>
            <a:off x="2949895" y="3325302"/>
            <a:ext cx="959162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Present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A19E06-7239-E345-60B3-E5BB3573EDFE}"/>
              </a:ext>
            </a:extLst>
          </p:cNvPr>
          <p:cNvSpPr txBox="1"/>
          <p:nvPr/>
        </p:nvSpPr>
        <p:spPr>
          <a:xfrm>
            <a:off x="3036034" y="3890657"/>
            <a:ext cx="786884" cy="52322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Annual Goal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7C88B-ACB3-3B30-7B4B-65BB301FFCD1}"/>
              </a:ext>
            </a:extLst>
          </p:cNvPr>
          <p:cNvSpPr txBox="1"/>
          <p:nvPr/>
        </p:nvSpPr>
        <p:spPr>
          <a:xfrm>
            <a:off x="4696200" y="2092304"/>
            <a:ext cx="168339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Distinctly Measurable and Persistent Gaps in </a:t>
            </a:r>
            <a:r>
              <a:rPr lang="en-US" sz="1200" b="1" i="1" u="sng"/>
              <a:t>Functional</a:t>
            </a:r>
            <a:r>
              <a:rPr lang="en-US" sz="1200" b="1"/>
              <a:t> Performance + How Statement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8A9AE-D6E4-4E1C-684C-D06C98840A45}"/>
              </a:ext>
            </a:extLst>
          </p:cNvPr>
          <p:cNvSpPr txBox="1"/>
          <p:nvPr/>
        </p:nvSpPr>
        <p:spPr>
          <a:xfrm>
            <a:off x="6478247" y="2092303"/>
            <a:ext cx="168339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Distinctly Measurable and Persistent Gaps in </a:t>
            </a:r>
            <a:r>
              <a:rPr lang="en-US" sz="1200" b="1" i="1" u="sng"/>
              <a:t>Functional</a:t>
            </a:r>
            <a:r>
              <a:rPr lang="en-US" sz="1200" b="1"/>
              <a:t> Performance + How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160AC-D90B-ECD8-FE30-E05CADA3AA4B}"/>
              </a:ext>
            </a:extLst>
          </p:cNvPr>
          <p:cNvSpPr txBox="1"/>
          <p:nvPr/>
        </p:nvSpPr>
        <p:spPr>
          <a:xfrm>
            <a:off x="5058315" y="3321855"/>
            <a:ext cx="959162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Present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5572A-E7EB-34E6-3962-450F11B36C5E}"/>
              </a:ext>
            </a:extLst>
          </p:cNvPr>
          <p:cNvSpPr txBox="1"/>
          <p:nvPr/>
        </p:nvSpPr>
        <p:spPr>
          <a:xfrm>
            <a:off x="6840362" y="3321276"/>
            <a:ext cx="959162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Present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46DE2-A14B-8A2E-3BC6-A3D9B013D7D0}"/>
              </a:ext>
            </a:extLst>
          </p:cNvPr>
          <p:cNvSpPr txBox="1"/>
          <p:nvPr/>
        </p:nvSpPr>
        <p:spPr>
          <a:xfrm>
            <a:off x="6926501" y="3890657"/>
            <a:ext cx="786884" cy="52322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Annual Goal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B96115-0869-9CC9-CA79-9DED0B1A494A}"/>
              </a:ext>
            </a:extLst>
          </p:cNvPr>
          <p:cNvSpPr txBox="1"/>
          <p:nvPr/>
        </p:nvSpPr>
        <p:spPr>
          <a:xfrm>
            <a:off x="5144454" y="3890657"/>
            <a:ext cx="786884" cy="523220"/>
          </a:xfrm>
          <a:prstGeom prst="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Annual Goal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3B869F-C47A-9B52-E94B-93DA7263F099}"/>
              </a:ext>
            </a:extLst>
          </p:cNvPr>
          <p:cNvSpPr txBox="1"/>
          <p:nvPr/>
        </p:nvSpPr>
        <p:spPr>
          <a:xfrm>
            <a:off x="821266" y="5231958"/>
            <a:ext cx="2981443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Annually Updated and review of Supplementary Aids, Services and/or Supports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4784B0-EA0B-4750-EF37-D1039627704A}"/>
              </a:ext>
            </a:extLst>
          </p:cNvPr>
          <p:cNvSpPr txBox="1"/>
          <p:nvPr/>
        </p:nvSpPr>
        <p:spPr>
          <a:xfrm>
            <a:off x="5180197" y="5339680"/>
            <a:ext cx="298144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Least Restrictive Environment</a:t>
            </a:r>
          </a:p>
          <a:p>
            <a:pPr algn="ctr"/>
            <a:r>
              <a:rPr lang="en-US" sz="1400" b="1"/>
              <a:t>(LRE)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36A24A-0892-033A-275A-2B35E5405957}"/>
              </a:ext>
            </a:extLst>
          </p:cNvPr>
          <p:cNvCxnSpPr>
            <a:stCxn id="6" idx="3"/>
            <a:endCxn id="6" idx="3"/>
          </p:cNvCxnSpPr>
          <p:nvPr/>
        </p:nvCxnSpPr>
        <p:spPr>
          <a:xfrm>
            <a:off x="2504659" y="26749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F2C20C-2D2B-2595-AB14-947AE3582B62}"/>
              </a:ext>
            </a:extLst>
          </p:cNvPr>
          <p:cNvSpPr txBox="1"/>
          <p:nvPr/>
        </p:nvSpPr>
        <p:spPr>
          <a:xfrm>
            <a:off x="2110951" y="4767815"/>
            <a:ext cx="103639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Service(s)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E2B279-9045-CF2E-6CC7-A3F65105EC78}"/>
              </a:ext>
            </a:extLst>
          </p:cNvPr>
          <p:cNvSpPr txBox="1"/>
          <p:nvPr/>
        </p:nvSpPr>
        <p:spPr>
          <a:xfrm>
            <a:off x="5924754" y="4425776"/>
            <a:ext cx="103639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Service(s)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2DB3AC-329A-4648-1B9F-EDBF7DB75722}"/>
              </a:ext>
            </a:extLst>
          </p:cNvPr>
          <p:cNvSpPr txBox="1"/>
          <p:nvPr/>
        </p:nvSpPr>
        <p:spPr>
          <a:xfrm>
            <a:off x="5924754" y="4759986"/>
            <a:ext cx="1036398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Service(s)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4280486-AF13-6FD7-9EE0-AEB372B461AE}"/>
              </a:ext>
            </a:extLst>
          </p:cNvPr>
          <p:cNvSpPr/>
          <p:nvPr/>
        </p:nvSpPr>
        <p:spPr>
          <a:xfrm>
            <a:off x="2451570" y="3459851"/>
            <a:ext cx="265602" cy="7692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103A73C-DBDE-A61C-2296-4D927AE28921}"/>
              </a:ext>
            </a:extLst>
          </p:cNvPr>
          <p:cNvSpPr/>
          <p:nvPr/>
        </p:nvSpPr>
        <p:spPr>
          <a:xfrm>
            <a:off x="6308884" y="3474559"/>
            <a:ext cx="265602" cy="7692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1CBFEB-CC8A-E902-5798-D544201027A0}"/>
              </a:ext>
            </a:extLst>
          </p:cNvPr>
          <p:cNvCxnSpPr>
            <a:cxnSpLocks/>
          </p:cNvCxnSpPr>
          <p:nvPr/>
        </p:nvCxnSpPr>
        <p:spPr>
          <a:xfrm flipV="1">
            <a:off x="612250" y="993913"/>
            <a:ext cx="0" cy="4579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F217F1-8815-851F-6E3E-D9A2A22DC495}"/>
              </a:ext>
            </a:extLst>
          </p:cNvPr>
          <p:cNvCxnSpPr/>
          <p:nvPr/>
        </p:nvCxnSpPr>
        <p:spPr>
          <a:xfrm>
            <a:off x="612250" y="1049572"/>
            <a:ext cx="10734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C260CB-8451-1CE8-80B0-F9BDCCE154C6}"/>
              </a:ext>
            </a:extLst>
          </p:cNvPr>
          <p:cNvCxnSpPr/>
          <p:nvPr/>
        </p:nvCxnSpPr>
        <p:spPr>
          <a:xfrm>
            <a:off x="3275937" y="4759986"/>
            <a:ext cx="250466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BA9826-27B9-C101-EBF3-3ABF9251CAA9}"/>
              </a:ext>
            </a:extLst>
          </p:cNvPr>
          <p:cNvCxnSpPr/>
          <p:nvPr/>
        </p:nvCxnSpPr>
        <p:spPr>
          <a:xfrm>
            <a:off x="4572000" y="4759986"/>
            <a:ext cx="0" cy="718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Arrow: Curved Right 48">
            <a:extLst>
              <a:ext uri="{FF2B5EF4-FFF2-40B4-BE49-F238E27FC236}">
                <a16:creationId xmlns:a16="http://schemas.microsoft.com/office/drawing/2014/main" id="{566A4125-9B85-605D-44D7-EC836F8F33A0}"/>
              </a:ext>
            </a:extLst>
          </p:cNvPr>
          <p:cNvSpPr/>
          <p:nvPr/>
        </p:nvSpPr>
        <p:spPr>
          <a:xfrm>
            <a:off x="1340034" y="981191"/>
            <a:ext cx="2223071" cy="746507"/>
          </a:xfrm>
          <a:prstGeom prst="curvedRightArrow">
            <a:avLst>
              <a:gd name="adj1" fmla="val 25000"/>
              <a:gd name="adj2" fmla="val 3711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0E108-5A79-B0B8-CBE8-7C67674B4899}"/>
              </a:ext>
            </a:extLst>
          </p:cNvPr>
          <p:cNvSpPr txBox="1"/>
          <p:nvPr/>
        </p:nvSpPr>
        <p:spPr>
          <a:xfrm>
            <a:off x="1781387" y="877217"/>
            <a:ext cx="61976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Current Evaluation and Progress Results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734AF40E-340B-C762-3AD6-2CA5DA10E100}"/>
              </a:ext>
            </a:extLst>
          </p:cNvPr>
          <p:cNvSpPr/>
          <p:nvPr/>
        </p:nvSpPr>
        <p:spPr>
          <a:xfrm>
            <a:off x="4401036" y="1944613"/>
            <a:ext cx="170964" cy="7692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8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25332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What’s wrong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74987-B975-75C0-E565-1BFEC3526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152400"/>
            <a:ext cx="1954899" cy="2761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88D3F-2BFA-3F46-CAF0-6790E8C90AB6}"/>
              </a:ext>
            </a:extLst>
          </p:cNvPr>
          <p:cNvSpPr txBox="1"/>
          <p:nvPr/>
        </p:nvSpPr>
        <p:spPr>
          <a:xfrm>
            <a:off x="7214547" y="2638004"/>
            <a:ext cx="175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tooltip="http://gabriellagiudici.it/john-locke-lorigine-delle-idee-e-dellidea-di-sostanza/"/>
              </a:rPr>
              <a:t>This Photo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by Unknown Author is licensed under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F2D89C-B15A-23FD-984C-032F8B5F4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00400"/>
            <a:ext cx="7286625" cy="1666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385BC-C95C-27FE-C041-F5B545F7C41B}"/>
              </a:ext>
            </a:extLst>
          </p:cNvPr>
          <p:cNvSpPr txBox="1"/>
          <p:nvPr/>
        </p:nvSpPr>
        <p:spPr>
          <a:xfrm>
            <a:off x="2721395" y="5462162"/>
            <a:ext cx="449315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“approximately”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Range (“10-15%”)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No baseline data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BFDAEE1-2463-453B-5BAA-DD265BE294D8}"/>
              </a:ext>
            </a:extLst>
          </p:cNvPr>
          <p:cNvSpPr/>
          <p:nvPr/>
        </p:nvSpPr>
        <p:spPr>
          <a:xfrm>
            <a:off x="748404" y="5596518"/>
            <a:ext cx="1803726" cy="5784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22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E5F3-FBD0-4A81-8BEB-A0731225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25332"/>
            <a:ext cx="3809999" cy="576654"/>
          </a:xfrm>
          <a:solidFill>
            <a:schemeClr val="bg1">
              <a:lumMod val="8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i="1" u="sng" dirty="0">
                <a:solidFill>
                  <a:schemeClr val="tx1"/>
                </a:solidFill>
              </a:rPr>
              <a:t>Instead</a:t>
            </a:r>
            <a:br>
              <a:rPr lang="en-US" i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DFA0304-45A9-C601-B7DC-C17A516D5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1522" y="189401"/>
            <a:ext cx="2281756" cy="228175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CD061-B56F-7910-9A05-8238B93B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24200"/>
            <a:ext cx="73628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7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funny Zoom memes to beat Zoom meeting blues | Ricotta">
            <a:extLst>
              <a:ext uri="{FF2B5EF4-FFF2-40B4-BE49-F238E27FC236}">
                <a16:creationId xmlns:a16="http://schemas.microsoft.com/office/drawing/2014/main" id="{5E1E4E9B-F395-8695-E357-63385F79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186547" cy="41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20D396-FE46-01F1-EEDC-1A85DC682346}"/>
              </a:ext>
            </a:extLst>
          </p:cNvPr>
          <p:cNvSpPr/>
          <p:nvPr/>
        </p:nvSpPr>
        <p:spPr>
          <a:xfrm rot="1320000">
            <a:off x="2494359" y="897934"/>
            <a:ext cx="5306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418808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2FE7F92-CA4C-7248-64BF-89E8071198A2}"/>
              </a:ext>
            </a:extLst>
          </p:cNvPr>
          <p:cNvSpPr txBox="1">
            <a:spLocks/>
          </p:cNvSpPr>
          <p:nvPr/>
        </p:nvSpPr>
        <p:spPr>
          <a:xfrm>
            <a:off x="3028950" y="2050115"/>
            <a:ext cx="6115050" cy="514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Procedural Manual</a:t>
            </a:r>
            <a:r>
              <a:rPr lang="en-US" sz="4000" u="sng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4000" u="sng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D8C80E0-BDC0-FD85-C0AC-C3E68C00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28" y="2696467"/>
            <a:ext cx="4979896" cy="3224210"/>
          </a:xfrm>
          <a:prstGeom prst="rect">
            <a:avLst/>
          </a:prstGeom>
        </p:spPr>
      </p:pic>
      <p:pic>
        <p:nvPicPr>
          <p:cNvPr id="6" name="Picture 5" descr="A close-up of hands on a tablet&#10;&#10;Description automatically generated with medium confidence">
            <a:extLst>
              <a:ext uri="{FF2B5EF4-FFF2-40B4-BE49-F238E27FC236}">
                <a16:creationId xmlns:a16="http://schemas.microsoft.com/office/drawing/2014/main" id="{C50CDEC7-22A6-E772-35ED-2FC427FFA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1133162"/>
            <a:ext cx="7688857" cy="4787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A2966-A9B9-4BBE-878D-71AAFD8F4DE9}"/>
              </a:ext>
            </a:extLst>
          </p:cNvPr>
          <p:cNvSpPr txBox="1"/>
          <p:nvPr/>
        </p:nvSpPr>
        <p:spPr>
          <a:xfrm>
            <a:off x="2148396" y="97655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7066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A406DF-8B2E-EB17-F3C6-D0CB1271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0268"/>
            <a:ext cx="5238060" cy="4199802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5EECC4-72A7-C1FB-2351-64C40BAD84C4}"/>
              </a:ext>
            </a:extLst>
          </p:cNvPr>
          <p:cNvSpPr txBox="1">
            <a:spLocks/>
          </p:cNvSpPr>
          <p:nvPr/>
        </p:nvSpPr>
        <p:spPr>
          <a:xfrm>
            <a:off x="3878052" y="1897267"/>
            <a:ext cx="8181975" cy="6916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Maine Unified Special Education Regulations (MUSER)</a:t>
            </a:r>
            <a:endParaRPr lang="en-US" sz="2800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A2966-A9B9-4BBE-878D-71AAFD8F4DE9}"/>
              </a:ext>
            </a:extLst>
          </p:cNvPr>
          <p:cNvSpPr txBox="1"/>
          <p:nvPr/>
        </p:nvSpPr>
        <p:spPr>
          <a:xfrm>
            <a:off x="2117694" y="10009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/>
              <a:t>Resources</a:t>
            </a:r>
          </a:p>
        </p:txBody>
      </p:sp>
      <p:pic>
        <p:nvPicPr>
          <p:cNvPr id="6" name="Picture 5" descr="A close-up of hands on a tablet&#10;&#10;Description automatically generated with medium confidence">
            <a:extLst>
              <a:ext uri="{FF2B5EF4-FFF2-40B4-BE49-F238E27FC236}">
                <a16:creationId xmlns:a16="http://schemas.microsoft.com/office/drawing/2014/main" id="{C50CDEC7-22A6-E772-35ED-2FC427FFA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8" y="1665823"/>
            <a:ext cx="7688857" cy="4787515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C32720-3543-668E-D36B-15FA8124F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8" y="2368721"/>
            <a:ext cx="4979896" cy="32242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840875-1540-A847-7716-81C473695F8C}"/>
              </a:ext>
            </a:extLst>
          </p:cNvPr>
          <p:cNvSpPr txBox="1">
            <a:spLocks/>
          </p:cNvSpPr>
          <p:nvPr/>
        </p:nvSpPr>
        <p:spPr>
          <a:xfrm>
            <a:off x="-469314" y="1603093"/>
            <a:ext cx="6115050" cy="514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Procedural Manual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001936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386BD1-0B99-632E-179D-EA7F7E0F31E3}"/>
              </a:ext>
            </a:extLst>
          </p:cNvPr>
          <p:cNvSpPr txBox="1">
            <a:spLocks/>
          </p:cNvSpPr>
          <p:nvPr/>
        </p:nvSpPr>
        <p:spPr>
          <a:xfrm>
            <a:off x="3598718" y="2124846"/>
            <a:ext cx="8153400" cy="628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2023-24 Cohort IEP Quick Reference Document</a:t>
            </a:r>
            <a:endParaRPr lang="en-US" sz="2400" u="sng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E114BA4-672E-DF7D-4A58-C46A556B7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31" y="2416180"/>
            <a:ext cx="7228294" cy="3365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A2966-A9B9-4BBE-878D-71AAFD8F4DE9}"/>
              </a:ext>
            </a:extLst>
          </p:cNvPr>
          <p:cNvSpPr txBox="1"/>
          <p:nvPr/>
        </p:nvSpPr>
        <p:spPr>
          <a:xfrm>
            <a:off x="2117694" y="10009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/>
              <a:t>Resources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C32720-3543-668E-D36B-15FA8124F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9475" y="2368721"/>
            <a:ext cx="4979896" cy="32242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840875-1540-A847-7716-81C473695F8C}"/>
              </a:ext>
            </a:extLst>
          </p:cNvPr>
          <p:cNvSpPr txBox="1">
            <a:spLocks/>
          </p:cNvSpPr>
          <p:nvPr/>
        </p:nvSpPr>
        <p:spPr>
          <a:xfrm>
            <a:off x="-5826405" y="1408647"/>
            <a:ext cx="6115050" cy="5143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Procedural Manual </a:t>
            </a:r>
            <a:endParaRPr lang="en-US" sz="4000" u="sng" dirty="0"/>
          </a:p>
        </p:txBody>
      </p:sp>
      <p:pic>
        <p:nvPicPr>
          <p:cNvPr id="6" name="Picture 5" descr="A close-up of hands on a tablet&#10;&#10;Description automatically generated with medium confidence">
            <a:extLst>
              <a:ext uri="{FF2B5EF4-FFF2-40B4-BE49-F238E27FC236}">
                <a16:creationId xmlns:a16="http://schemas.microsoft.com/office/drawing/2014/main" id="{C50CDEC7-22A6-E772-35ED-2FC427FFA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8" y="1665823"/>
            <a:ext cx="7688857" cy="4787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212B9-5EBA-153E-9FAC-952E738B82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011" y="2355000"/>
            <a:ext cx="4038400" cy="323793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B36EDD-0C49-599A-EAB8-10B35A24C587}"/>
              </a:ext>
            </a:extLst>
          </p:cNvPr>
          <p:cNvSpPr txBox="1">
            <a:spLocks/>
          </p:cNvSpPr>
          <p:nvPr/>
        </p:nvSpPr>
        <p:spPr>
          <a:xfrm>
            <a:off x="174270" y="1706632"/>
            <a:ext cx="8181975" cy="6916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800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Maine Unified Special Education Regulations (MUSER)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69564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A2966-A9B9-4BBE-878D-71AAFD8F4DE9}"/>
              </a:ext>
            </a:extLst>
          </p:cNvPr>
          <p:cNvSpPr txBox="1"/>
          <p:nvPr/>
        </p:nvSpPr>
        <p:spPr>
          <a:xfrm>
            <a:off x="2117694" y="10009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/>
              <a:t>Resources</a:t>
            </a:r>
          </a:p>
        </p:txBody>
      </p:sp>
      <p:pic>
        <p:nvPicPr>
          <p:cNvPr id="6" name="Picture 5" descr="A close-up of hands on a tablet&#10;&#10;Description automatically generated with medium confidence">
            <a:extLst>
              <a:ext uri="{FF2B5EF4-FFF2-40B4-BE49-F238E27FC236}">
                <a16:creationId xmlns:a16="http://schemas.microsoft.com/office/drawing/2014/main" id="{C50CDEC7-22A6-E772-35ED-2FC427FF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8" y="1665823"/>
            <a:ext cx="7688857" cy="47875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B36EDD-0C49-599A-EAB8-10B35A24C587}"/>
              </a:ext>
            </a:extLst>
          </p:cNvPr>
          <p:cNvSpPr txBox="1">
            <a:spLocks/>
          </p:cNvSpPr>
          <p:nvPr/>
        </p:nvSpPr>
        <p:spPr>
          <a:xfrm>
            <a:off x="-8101512" y="1665823"/>
            <a:ext cx="8181975" cy="6916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Maine Unified Special Education Regulations (MUSER)</a:t>
            </a:r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212B9-5EBA-153E-9FAC-952E738B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42686" y="2440614"/>
            <a:ext cx="4038400" cy="323793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F2BE3C-3F1B-03F1-9190-ADED0CA78200}"/>
              </a:ext>
            </a:extLst>
          </p:cNvPr>
          <p:cNvSpPr txBox="1">
            <a:spLocks/>
          </p:cNvSpPr>
          <p:nvPr/>
        </p:nvSpPr>
        <p:spPr>
          <a:xfrm>
            <a:off x="-890155" y="1729001"/>
            <a:ext cx="8153400" cy="628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2023-24 Cohort IEP Quick Reference Document</a:t>
            </a:r>
            <a:endParaRPr lang="en-US" sz="2400" u="sng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0B15724-88F6-AC54-2A65-1426DA3F1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8" y="2376678"/>
            <a:ext cx="7228294" cy="3365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60DC-CB6F-AFE9-988A-4846DF741487}"/>
              </a:ext>
            </a:extLst>
          </p:cNvPr>
          <p:cNvSpPr txBox="1">
            <a:spLocks/>
          </p:cNvSpPr>
          <p:nvPr/>
        </p:nvSpPr>
        <p:spPr>
          <a:xfrm>
            <a:off x="9525000" y="716044"/>
            <a:ext cx="8429847" cy="54259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7"/>
              </a:rPr>
              <a:t>Professional Development Calendar</a:t>
            </a: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8"/>
              </a:rPr>
              <a:t>Link for Recordings and Power Points</a:t>
            </a: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9"/>
              </a:rPr>
              <a:t>Special Education Resources</a:t>
            </a: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10"/>
              </a:rPr>
              <a:t>Special Education Laws and Regulations</a:t>
            </a: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11"/>
              </a:rPr>
              <a:t>Special Education Forms and Reporting</a:t>
            </a:r>
            <a:r>
              <a:rPr lang="en-US" sz="1800" b="1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	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2B1623F-3DFF-1545-D52D-2BEBC457A0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83" y="785660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49230-412E-42F1-015E-DE9F3D29D8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085" y="1800084"/>
            <a:ext cx="1005840" cy="100584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0CC4BD15-4BE8-B33B-556C-2C0CD75CE5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83" y="2904954"/>
            <a:ext cx="1005840" cy="1005840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26AA78D9-FF10-9FA7-D5BF-540C952BBD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085" y="4021603"/>
            <a:ext cx="1005840" cy="1005840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1F2DCE81-3094-6C92-E892-A65F17F9AC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83" y="5114990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6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A2966-A9B9-4BBE-878D-71AAFD8F4DE9}"/>
              </a:ext>
            </a:extLst>
          </p:cNvPr>
          <p:cNvSpPr txBox="1"/>
          <p:nvPr/>
        </p:nvSpPr>
        <p:spPr>
          <a:xfrm>
            <a:off x="2117694" y="10009"/>
            <a:ext cx="45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/>
              <a:t>Resources</a:t>
            </a:r>
          </a:p>
        </p:txBody>
      </p:sp>
      <p:pic>
        <p:nvPicPr>
          <p:cNvPr id="6" name="Picture 5" descr="A close-up of hands on a tablet&#10;&#10;Description automatically generated with medium confidence">
            <a:extLst>
              <a:ext uri="{FF2B5EF4-FFF2-40B4-BE49-F238E27FC236}">
                <a16:creationId xmlns:a16="http://schemas.microsoft.com/office/drawing/2014/main" id="{C50CDEC7-22A6-E772-35ED-2FC427FF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8" y="1665823"/>
            <a:ext cx="7688857" cy="47875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F2BE3C-3F1B-03F1-9190-ADED0CA78200}"/>
              </a:ext>
            </a:extLst>
          </p:cNvPr>
          <p:cNvSpPr txBox="1">
            <a:spLocks/>
          </p:cNvSpPr>
          <p:nvPr/>
        </p:nvSpPr>
        <p:spPr>
          <a:xfrm>
            <a:off x="-7391400" y="1800084"/>
            <a:ext cx="8153400" cy="628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2023-24 Cohort IEP Quick Reference Document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0B15724-88F6-AC54-2A65-1426DA3F1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3800" y="2252108"/>
            <a:ext cx="7228294" cy="33658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60DC-CB6F-AFE9-988A-4846DF741487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8429847" cy="54259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5"/>
              </a:rPr>
              <a:t>Professional Development Calendar</a:t>
            </a: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6"/>
              </a:rPr>
              <a:t>Link for Recordings and Power Points</a:t>
            </a: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7"/>
              </a:rPr>
              <a:t>Special Education Resources</a:t>
            </a: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8"/>
              </a:rPr>
              <a:t>Special Education Laws and Regulations</a:t>
            </a: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>
                <a:hlinkClick r:id="rId9"/>
              </a:rPr>
              <a:t>Special Education Forms and Reporting</a:t>
            </a:r>
            <a:r>
              <a:rPr lang="en-US" sz="1800" b="1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	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2B1623F-3DFF-1545-D52D-2BEBC457A0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8" y="852070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49230-412E-42F1-015E-DE9F3D29D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25618"/>
            <a:ext cx="1005840" cy="100584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0CC4BD15-4BE8-B33B-556C-2C0CD75CE5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8" y="3007636"/>
            <a:ext cx="1005840" cy="1005840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26AA78D9-FF10-9FA7-D5BF-540C952BBD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75760"/>
            <a:ext cx="1005840" cy="1005840"/>
          </a:xfrm>
          <a:prstGeom prst="rect">
            <a:avLst/>
          </a:prstGeom>
        </p:spPr>
      </p:pic>
      <p:pic>
        <p:nvPicPr>
          <p:cNvPr id="15" name="Picture 14" descr="Qr code&#10;&#10;Description automatically generated">
            <a:extLst>
              <a:ext uri="{FF2B5EF4-FFF2-40B4-BE49-F238E27FC236}">
                <a16:creationId xmlns:a16="http://schemas.microsoft.com/office/drawing/2014/main" id="{1F2DCE81-3094-6C92-E892-A65F17F9AC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8" y="5181600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4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493BC1-32A8-B739-E2BE-81B55174A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49910"/>
              </p:ext>
            </p:extLst>
          </p:nvPr>
        </p:nvGraphicFramePr>
        <p:xfrm>
          <a:off x="952106" y="774829"/>
          <a:ext cx="6820294" cy="570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147">
                  <a:extLst>
                    <a:ext uri="{9D8B030D-6E8A-4147-A177-3AD203B41FA5}">
                      <a16:colId xmlns:a16="http://schemas.microsoft.com/office/drawing/2014/main" val="3984699448"/>
                    </a:ext>
                  </a:extLst>
                </a:gridCol>
                <a:gridCol w="3410147">
                  <a:extLst>
                    <a:ext uri="{9D8B030D-6E8A-4147-A177-3AD203B41FA5}">
                      <a16:colId xmlns:a16="http://schemas.microsoft.com/office/drawing/2014/main" val="3358168667"/>
                    </a:ext>
                  </a:extLst>
                </a:gridCol>
              </a:tblGrid>
              <a:tr h="37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TOPIC/DESCRIPTION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729821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9/13/23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Resources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589188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9/27/23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Transition from CDS to Public School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876048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9/29/23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438912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10/11/23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Abbreviated Day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986792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 10/24/23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Fall All District IEP Training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25775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 10/24/23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Fall All District B-13 Training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8709232"/>
                  </a:ext>
                </a:extLst>
              </a:tr>
              <a:tr h="390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10/25/23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Discipline &amp; Manifestation Determination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5045656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10/27/23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442967"/>
                  </a:ext>
                </a:extLst>
              </a:tr>
              <a:tr h="390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*Wednesday 11/8/23*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*Alignment and DIB1 (Disability Alignment)*</a:t>
                      </a:r>
                      <a:endParaRPr lang="en-US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18269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12/13/23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Orientation and Mobility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13144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12/20/23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Compliant Transition Plans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6952417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 1/9/24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All District B-13 Training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60217"/>
                  </a:ext>
                </a:extLst>
              </a:tr>
              <a:tr h="3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 1/9/24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All District IEP Training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705562"/>
                  </a:ext>
                </a:extLst>
              </a:tr>
              <a:tr h="390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1/10/24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 Written Notice &amp; Written Notice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0792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CAC7BC-EAED-875A-2172-ACEA246134BD}"/>
              </a:ext>
            </a:extLst>
          </p:cNvPr>
          <p:cNvSpPr txBox="1"/>
          <p:nvPr/>
        </p:nvSpPr>
        <p:spPr>
          <a:xfrm>
            <a:off x="1590773" y="374717"/>
            <a:ext cx="55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2023-24 Professional Development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99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493BC1-32A8-B739-E2BE-81B55174A178}"/>
              </a:ext>
            </a:extLst>
          </p:cNvPr>
          <p:cNvGraphicFramePr>
            <a:graphicFrameLocks noGrp="1"/>
          </p:cNvGraphicFramePr>
          <p:nvPr/>
        </p:nvGraphicFramePr>
        <p:xfrm>
          <a:off x="612742" y="774831"/>
          <a:ext cx="7946796" cy="601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932">
                  <a:extLst>
                    <a:ext uri="{9D8B030D-6E8A-4147-A177-3AD203B41FA5}">
                      <a16:colId xmlns:a16="http://schemas.microsoft.com/office/drawing/2014/main" val="398469944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3358168667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1759632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TOPIC/DESCRIPTION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7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1/24/24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Level of Performance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Present Level of Performance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58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1/26/24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Q &amp; A Registration Link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87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2/14/24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Writing Measurable Functional Goals and Avoiding Outcomes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Writing Measurable Functional Goals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43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2/28/24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Transition from CDS to Public School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Transition from CDS to Public School Registration Link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98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*Wednesday 3/13/24*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*Least Restrictive Environment* </a:t>
                      </a:r>
                      <a:endParaRPr lang="en-US" sz="11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Least Restrictive Environment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3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3/27/24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Forms – (AE attached to WN)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Forms (AE attached to WN)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2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3/29/24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Q &amp; A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870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4/10/24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 Education Law for General Education Teachers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Special Education Law for General Education Teachers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504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4/24/24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IEP Essentials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IEP Essentials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44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4/26/24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Q &amp; A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81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Thursday 5/2/24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 All District IEP Training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IEP Training Registration Link (5/2/24)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1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Thursday 5/2/24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 All District B-13 Training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B-13 Training Registration Link (5/2/24)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695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5/8/24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Consultation/Related Service Goals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Consultation/Related Service Goals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6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5/22/24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Collection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Data Collection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870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5/24/24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Q&amp;A Session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Q &amp; A Registration 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0792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CAC7BC-EAED-875A-2172-ACEA246134BD}"/>
              </a:ext>
            </a:extLst>
          </p:cNvPr>
          <p:cNvSpPr txBox="1"/>
          <p:nvPr/>
        </p:nvSpPr>
        <p:spPr>
          <a:xfrm>
            <a:off x="1800520" y="374721"/>
            <a:ext cx="55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2023-24 Professional Development (cont.)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31D-76FF-432D-BD17-690808B5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7086600" cy="11167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Endrew</a:t>
            </a:r>
            <a:r>
              <a:rPr lang="en-US" i="1" dirty="0">
                <a:solidFill>
                  <a:schemeClr val="tx1"/>
                </a:solidFill>
              </a:rPr>
              <a:t> F. v.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Douglas County School District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8896-A2C6-4A9E-B43B-A69BD9342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22629"/>
            <a:ext cx="6858000" cy="3978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“…a school must offer an IEP reasonably calculated to enable a child to make progress appropriate in light of the child’s circumstances.”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The “reasonably calculated” standard recognizes that developing an appropriate IEP requires a prospective judgment by the IEP Team.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The Supreme Court emphasized the requirement that </a:t>
            </a:r>
            <a:r>
              <a:rPr lang="en-US" sz="1800" i="1" dirty="0">
                <a:solidFill>
                  <a:schemeClr val="tx1"/>
                </a:solidFill>
              </a:rPr>
              <a:t>“every child should have the chance to meet challenging objectives</a:t>
            </a:r>
            <a:r>
              <a:rPr lang="en-US" sz="1800" dirty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u="sng" dirty="0">
                <a:hlinkClick r:id="rId3"/>
              </a:rPr>
              <a:t>https://sites.ed.gov/idea/idea-files/qa-endrew-f-v-douglas-county-school-district-case-qa/</a:t>
            </a:r>
            <a:endParaRPr lang="en-US" sz="1800" b="1" u="sng" dirty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4534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57A92-8A00-4C89-B980-7582A8757130}"/>
              </a:ext>
            </a:extLst>
          </p:cNvPr>
          <p:cNvSpPr txBox="1"/>
          <p:nvPr/>
        </p:nvSpPr>
        <p:spPr>
          <a:xfrm>
            <a:off x="539939" y="460815"/>
            <a:ext cx="8373359" cy="296818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consider sharing the links to these PD opportunities with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education teachers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1600" b="1" i="0" u="none" strike="noStrike" kern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Wednesday 10/25/23</a:t>
            </a:r>
            <a:r>
              <a:rPr lang="en-US" sz="1600" dirty="0">
                <a:latin typeface="+mn-lt"/>
              </a:rPr>
              <a:t> - </a:t>
            </a:r>
            <a:r>
              <a:rPr lang="en-US" sz="1600" b="1" i="0" u="none" strike="noStrike" kern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Discipline &amp; Manifestation Determination</a:t>
            </a:r>
            <a:endParaRPr lang="en-US" sz="1600" b="0" i="0" u="none" strike="noStrike" dirty="0">
              <a:effectLst/>
              <a:latin typeface="+mn-lt"/>
            </a:endParaRPr>
          </a:p>
          <a:p>
            <a:pPr font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i="0" u="none" strike="noStrike" kern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Wednesday 4/10/24</a:t>
            </a:r>
            <a:r>
              <a:rPr lang="en-US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b="1" i="0" u="none" strike="noStrike" kern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Special Education Law for General Education Teachers</a:t>
            </a:r>
            <a:endParaRPr lang="en-US" sz="1600" b="0" i="0" u="none" strike="noStrike" dirty="0">
              <a:effectLst/>
              <a:latin typeface="+mn-lt"/>
            </a:endParaRPr>
          </a:p>
          <a:p>
            <a:pPr marL="0" marR="0" rtl="0" eaLnBrk="1" fontAlgn="ctr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en-US" sz="1800" b="0" i="0" u="none" strike="noStrike" dirty="0">
              <a:effectLst/>
              <a:latin typeface="+mn-lt"/>
            </a:endParaRPr>
          </a:p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consider sharing the links to these PD opportunities with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 service providers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1600" b="1" i="0" u="none" strike="noStrike" kern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Wednesday 2/14/24</a:t>
            </a:r>
            <a:r>
              <a:rPr lang="en-US" sz="1600" dirty="0">
                <a:latin typeface="+mn-lt"/>
              </a:rPr>
              <a:t> - </a:t>
            </a:r>
            <a:r>
              <a:rPr lang="en-US" sz="1600" b="1" i="0" u="none" strike="noStrike" kern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Writing Measurable Functional Goals and Avoiding Outcomes </a:t>
            </a:r>
            <a:endParaRPr lang="en-US" sz="1600" b="0" i="0" u="none" strike="noStrike" dirty="0">
              <a:effectLst/>
              <a:latin typeface="+mn-lt"/>
            </a:endParaRPr>
          </a:p>
          <a:p>
            <a:pPr marL="0" marR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1600" b="1" i="0" u="none" strike="noStrike" kern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Wednesday 5/8/24</a:t>
            </a:r>
            <a:r>
              <a:rPr lang="en-US" sz="1600" dirty="0">
                <a:latin typeface="+mn-lt"/>
              </a:rPr>
              <a:t> - </a:t>
            </a:r>
            <a:r>
              <a:rPr lang="en-US" sz="1600" b="1" i="0" u="none" strike="noStrike" kern="1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Consultation/Related Service Goals </a:t>
            </a:r>
            <a:endParaRPr lang="en-US" sz="1600" b="0" i="0" u="none" strike="noStrike" dirty="0">
              <a:effectLst/>
              <a:latin typeface="+mn-lt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6658420-9B59-EA9C-D499-F52C30E8C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6200"/>
            <a:ext cx="5033639" cy="28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1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3AF315-6D83-3A80-384D-CF006215D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42" y="3793830"/>
            <a:ext cx="1748912" cy="3064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4AE1F-E638-1CC5-E120-C7AAF621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" y="1273905"/>
            <a:ext cx="5859364" cy="2352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497795-A80D-40AA-9C85-50E2A691B316}"/>
              </a:ext>
            </a:extLst>
          </p:cNvPr>
          <p:cNvSpPr txBox="1"/>
          <p:nvPr/>
        </p:nvSpPr>
        <p:spPr>
          <a:xfrm>
            <a:off x="184695" y="3680142"/>
            <a:ext cx="59024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https://forms.office.com/g/by472QQLDJ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2B38CA97-894F-42BD-BFC8-030422DD7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57" y="4396374"/>
            <a:ext cx="2101967" cy="2101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8D02D-A9B4-403A-B23D-9F587C6FC4D1}"/>
              </a:ext>
            </a:extLst>
          </p:cNvPr>
          <p:cNvSpPr txBox="1"/>
          <p:nvPr/>
        </p:nvSpPr>
        <p:spPr>
          <a:xfrm>
            <a:off x="5869669" y="1520821"/>
            <a:ext cx="306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the link to complete the form on your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 the QR code to complete the form on your mobile device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513ED0-3842-44C5-B516-88BE07EA6B7D}"/>
              </a:ext>
            </a:extLst>
          </p:cNvPr>
          <p:cNvSpPr txBox="1">
            <a:spLocks/>
          </p:cNvSpPr>
          <p:nvPr/>
        </p:nvSpPr>
        <p:spPr>
          <a:xfrm>
            <a:off x="404275" y="544136"/>
            <a:ext cx="8676906" cy="485508"/>
          </a:xfrm>
          <a:prstGeom prst="rect">
            <a:avLst/>
          </a:prstGeom>
          <a:solidFill>
            <a:srgbClr val="FFFF99"/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2C4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Professional Learning Feedback and Contact Hour Form.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54760-F5B6-4F27-8E86-EB75E851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009" y="4712313"/>
            <a:ext cx="3135233" cy="8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24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A1DDC-067E-D848-8B95-EA9CF013A5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113F32-3E6D-4F9A-A773-66183D9F62AD}" type="slidenum">
              <a:rPr lang="en-ID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62</a:t>
            </a:fld>
            <a:endParaRPr lang="en-ID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099E0-7739-9D41-AD78-8925A9049887}"/>
              </a:ext>
            </a:extLst>
          </p:cNvPr>
          <p:cNvSpPr txBox="1"/>
          <p:nvPr/>
        </p:nvSpPr>
        <p:spPr>
          <a:xfrm>
            <a:off x="4380864" y="2511508"/>
            <a:ext cx="2006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2060"/>
                </a:solidFill>
                <a:latin typeface="Calibri Regular"/>
              </a:rPr>
              <a:t>Stay Connected!</a:t>
            </a:r>
            <a:endParaRPr lang="en-ID" sz="900" dirty="0">
              <a:solidFill>
                <a:srgbClr val="002060"/>
              </a:solidFill>
              <a:latin typeface="Calibri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86CBC-B0C8-1840-8DB9-B9D9121BE9FD}"/>
              </a:ext>
            </a:extLst>
          </p:cNvPr>
          <p:cNvSpPr txBox="1"/>
          <p:nvPr/>
        </p:nvSpPr>
        <p:spPr>
          <a:xfrm>
            <a:off x="4380865" y="2660987"/>
            <a:ext cx="362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latin typeface="Montserrat Bold" pitchFamily="2" charset="77"/>
              </a:rPr>
              <a:t>Find Us Online!</a:t>
            </a:r>
            <a:endParaRPr lang="en-ID" sz="3000" b="1" dirty="0">
              <a:solidFill>
                <a:prstClr val="black"/>
              </a:solidFill>
              <a:latin typeface="Montserrat Bold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55076-1524-604B-8146-12A97B5C86E5}"/>
              </a:ext>
            </a:extLst>
          </p:cNvPr>
          <p:cNvCxnSpPr>
            <a:cxnSpLocks/>
          </p:cNvCxnSpPr>
          <p:nvPr/>
        </p:nvCxnSpPr>
        <p:spPr>
          <a:xfrm>
            <a:off x="8193206" y="2802700"/>
            <a:ext cx="9507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D6A71D9-6CBC-4E4E-9213-736AAD09DF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864" y="1304353"/>
            <a:ext cx="2537836" cy="13323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AEC54C-FBC8-5642-AAA6-AC0CC06F9D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864" y="5167558"/>
            <a:ext cx="285386" cy="2853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78D3F1-9351-EE43-948D-F47DBF0F04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33" y="3774516"/>
            <a:ext cx="293261" cy="2932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335E81-CDB9-AF4F-BC18-5E845541B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512" y="4725336"/>
            <a:ext cx="300375" cy="300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9BB3A2-711F-AB45-8FA9-9C5CF2EE62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43" y="4248962"/>
            <a:ext cx="291166" cy="291166"/>
          </a:xfrm>
          <a:prstGeom prst="rect">
            <a:avLst/>
          </a:prstGeom>
        </p:spPr>
      </p:pic>
      <p:grpSp>
        <p:nvGrpSpPr>
          <p:cNvPr id="26" name="Graphic 208">
            <a:extLst>
              <a:ext uri="{FF2B5EF4-FFF2-40B4-BE49-F238E27FC236}">
                <a16:creationId xmlns:a16="http://schemas.microsoft.com/office/drawing/2014/main" id="{017A26F2-0007-2842-8249-B843450DAB12}"/>
              </a:ext>
            </a:extLst>
          </p:cNvPr>
          <p:cNvGrpSpPr/>
          <p:nvPr/>
        </p:nvGrpSpPr>
        <p:grpSpPr>
          <a:xfrm>
            <a:off x="4434426" y="3356834"/>
            <a:ext cx="215641" cy="215641"/>
            <a:chOff x="1223105" y="5030710"/>
            <a:chExt cx="413065" cy="413065"/>
          </a:xfrm>
          <a:solidFill>
            <a:srgbClr val="002060"/>
          </a:solidFill>
        </p:grpSpPr>
        <p:sp>
          <p:nvSpPr>
            <p:cNvPr id="27" name="Freeform: Shape 443">
              <a:extLst>
                <a:ext uri="{FF2B5EF4-FFF2-40B4-BE49-F238E27FC236}">
                  <a16:creationId xmlns:a16="http://schemas.microsoft.com/office/drawing/2014/main" id="{DD693125-9A9F-8E4F-A3EC-825D317B909D}"/>
                </a:ext>
              </a:extLst>
            </p:cNvPr>
            <p:cNvSpPr/>
            <p:nvPr/>
          </p:nvSpPr>
          <p:spPr>
            <a:xfrm>
              <a:off x="1223105" y="5030710"/>
              <a:ext cx="6454" cy="6454"/>
            </a:xfrm>
            <a:custGeom>
              <a:avLst/>
              <a:gdLst/>
              <a:ahLst/>
              <a:cxnLst/>
              <a:rect l="l" t="t" r="r" b="b"/>
              <a:pathLst>
                <a:path w="6454" h="6454"/>
              </a:pathLst>
            </a:custGeom>
            <a:grpFill/>
            <a:ln w="2559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Open Sans"/>
              </a:endParaRPr>
            </a:p>
          </p:txBody>
        </p:sp>
        <p:grpSp>
          <p:nvGrpSpPr>
            <p:cNvPr id="28" name="Graphic 208">
              <a:extLst>
                <a:ext uri="{FF2B5EF4-FFF2-40B4-BE49-F238E27FC236}">
                  <a16:creationId xmlns:a16="http://schemas.microsoft.com/office/drawing/2014/main" id="{F0018180-16AE-B044-8072-FD32D9D266D3}"/>
                </a:ext>
              </a:extLst>
            </p:cNvPr>
            <p:cNvGrpSpPr/>
            <p:nvPr/>
          </p:nvGrpSpPr>
          <p:grpSpPr>
            <a:xfrm>
              <a:off x="1223105" y="5030710"/>
              <a:ext cx="413065" cy="413065"/>
              <a:chOff x="1223105" y="5030710"/>
              <a:chExt cx="413065" cy="413065"/>
            </a:xfrm>
            <a:grpFill/>
          </p:grpSpPr>
          <p:sp>
            <p:nvSpPr>
              <p:cNvPr id="29" name="Freeform: Shape 445">
                <a:extLst>
                  <a:ext uri="{FF2B5EF4-FFF2-40B4-BE49-F238E27FC236}">
                    <a16:creationId xmlns:a16="http://schemas.microsoft.com/office/drawing/2014/main" id="{4073F63F-E83F-0A43-B4D2-E76BAE34D970}"/>
                  </a:ext>
                </a:extLst>
              </p:cNvPr>
              <p:cNvSpPr/>
              <p:nvPr/>
            </p:nvSpPr>
            <p:spPr>
              <a:xfrm>
                <a:off x="1223105" y="5030710"/>
                <a:ext cx="413065" cy="329161"/>
              </a:xfrm>
              <a:custGeom>
                <a:avLst/>
                <a:gdLst>
                  <a:gd name="connsiteX0" fmla="*/ 400157 w 413065"/>
                  <a:gd name="connsiteY0" fmla="*/ 0 h 329161"/>
                  <a:gd name="connsiteX1" fmla="*/ 12908 w 413065"/>
                  <a:gd name="connsiteY1" fmla="*/ 0 h 329161"/>
                  <a:gd name="connsiteX2" fmla="*/ 0 w 413065"/>
                  <a:gd name="connsiteY2" fmla="*/ 12908 h 329161"/>
                  <a:gd name="connsiteX3" fmla="*/ 0 w 413065"/>
                  <a:gd name="connsiteY3" fmla="*/ 316253 h 329161"/>
                  <a:gd name="connsiteX4" fmla="*/ 12908 w 413065"/>
                  <a:gd name="connsiteY4" fmla="*/ 329161 h 329161"/>
                  <a:gd name="connsiteX5" fmla="*/ 400157 w 413065"/>
                  <a:gd name="connsiteY5" fmla="*/ 329161 h 329161"/>
                  <a:gd name="connsiteX6" fmla="*/ 413065 w 413065"/>
                  <a:gd name="connsiteY6" fmla="*/ 316253 h 329161"/>
                  <a:gd name="connsiteX7" fmla="*/ 413065 w 413065"/>
                  <a:gd name="connsiteY7" fmla="*/ 12908 h 329161"/>
                  <a:gd name="connsiteX8" fmla="*/ 400157 w 413065"/>
                  <a:gd name="connsiteY8" fmla="*/ 0 h 329161"/>
                  <a:gd name="connsiteX9" fmla="*/ 206533 w 413065"/>
                  <a:gd name="connsiteY9" fmla="*/ 303345 h 329161"/>
                  <a:gd name="connsiteX10" fmla="*/ 193624 w 413065"/>
                  <a:gd name="connsiteY10" fmla="*/ 290436 h 329161"/>
                  <a:gd name="connsiteX11" fmla="*/ 206533 w 413065"/>
                  <a:gd name="connsiteY11" fmla="*/ 277528 h 329161"/>
                  <a:gd name="connsiteX12" fmla="*/ 219441 w 413065"/>
                  <a:gd name="connsiteY12" fmla="*/ 290436 h 329161"/>
                  <a:gd name="connsiteX13" fmla="*/ 206533 w 413065"/>
                  <a:gd name="connsiteY13" fmla="*/ 303345 h 329161"/>
                  <a:gd name="connsiteX14" fmla="*/ 387248 w 413065"/>
                  <a:gd name="connsiteY14" fmla="*/ 245257 h 329161"/>
                  <a:gd name="connsiteX15" fmla="*/ 25817 w 413065"/>
                  <a:gd name="connsiteY15" fmla="*/ 245257 h 329161"/>
                  <a:gd name="connsiteX16" fmla="*/ 25817 w 413065"/>
                  <a:gd name="connsiteY16" fmla="*/ 25817 h 329161"/>
                  <a:gd name="connsiteX17" fmla="*/ 387248 w 413065"/>
                  <a:gd name="connsiteY17" fmla="*/ 25817 h 329161"/>
                  <a:gd name="connsiteX18" fmla="*/ 387248 w 413065"/>
                  <a:gd name="connsiteY18" fmla="*/ 245257 h 32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065" h="329161">
                    <a:moveTo>
                      <a:pt x="400157" y="0"/>
                    </a:moveTo>
                    <a:lnTo>
                      <a:pt x="12908" y="0"/>
                    </a:lnTo>
                    <a:cubicBezTo>
                      <a:pt x="5809" y="0"/>
                      <a:pt x="0" y="5809"/>
                      <a:pt x="0" y="12908"/>
                    </a:cubicBezTo>
                    <a:lnTo>
                      <a:pt x="0" y="316253"/>
                    </a:lnTo>
                    <a:cubicBezTo>
                      <a:pt x="0" y="323352"/>
                      <a:pt x="5809" y="329161"/>
                      <a:pt x="12908" y="329161"/>
                    </a:cubicBezTo>
                    <a:lnTo>
                      <a:pt x="400157" y="329161"/>
                    </a:lnTo>
                    <a:cubicBezTo>
                      <a:pt x="407256" y="329161"/>
                      <a:pt x="413065" y="323352"/>
                      <a:pt x="413065" y="316253"/>
                    </a:cubicBezTo>
                    <a:lnTo>
                      <a:pt x="413065" y="12908"/>
                    </a:lnTo>
                    <a:cubicBezTo>
                      <a:pt x="413065" y="5809"/>
                      <a:pt x="407256" y="0"/>
                      <a:pt x="400157" y="0"/>
                    </a:cubicBezTo>
                    <a:close/>
                    <a:moveTo>
                      <a:pt x="206533" y="303345"/>
                    </a:moveTo>
                    <a:cubicBezTo>
                      <a:pt x="199433" y="303345"/>
                      <a:pt x="193624" y="297536"/>
                      <a:pt x="193624" y="290436"/>
                    </a:cubicBezTo>
                    <a:cubicBezTo>
                      <a:pt x="193624" y="283337"/>
                      <a:pt x="199433" y="277528"/>
                      <a:pt x="206533" y="277528"/>
                    </a:cubicBezTo>
                    <a:cubicBezTo>
                      <a:pt x="213632" y="277528"/>
                      <a:pt x="219441" y="283337"/>
                      <a:pt x="219441" y="290436"/>
                    </a:cubicBezTo>
                    <a:cubicBezTo>
                      <a:pt x="219441" y="297536"/>
                      <a:pt x="213632" y="303345"/>
                      <a:pt x="206533" y="303345"/>
                    </a:cubicBezTo>
                    <a:close/>
                    <a:moveTo>
                      <a:pt x="387248" y="245257"/>
                    </a:moveTo>
                    <a:lnTo>
                      <a:pt x="25817" y="245257"/>
                    </a:lnTo>
                    <a:lnTo>
                      <a:pt x="25817" y="25817"/>
                    </a:lnTo>
                    <a:lnTo>
                      <a:pt x="387248" y="25817"/>
                    </a:lnTo>
                    <a:lnTo>
                      <a:pt x="387248" y="245257"/>
                    </a:lnTo>
                    <a:close/>
                  </a:path>
                </a:pathLst>
              </a:custGeom>
              <a:grpFill/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0" name="Freeform: Shape 446">
                <a:extLst>
                  <a:ext uri="{FF2B5EF4-FFF2-40B4-BE49-F238E27FC236}">
                    <a16:creationId xmlns:a16="http://schemas.microsoft.com/office/drawing/2014/main" id="{D2C0F7DF-2E9D-7042-B6BE-6F009CB6442D}"/>
                  </a:ext>
                </a:extLst>
              </p:cNvPr>
              <p:cNvSpPr/>
              <p:nvPr/>
            </p:nvSpPr>
            <p:spPr>
              <a:xfrm>
                <a:off x="1352187" y="5372779"/>
                <a:ext cx="154899" cy="70995"/>
              </a:xfrm>
              <a:custGeom>
                <a:avLst/>
                <a:gdLst>
                  <a:gd name="connsiteX0" fmla="*/ 128437 w 154899"/>
                  <a:gd name="connsiteY0" fmla="*/ 22589 h 70995"/>
                  <a:gd name="connsiteX1" fmla="*/ 128437 w 154899"/>
                  <a:gd name="connsiteY1" fmla="*/ 0 h 70995"/>
                  <a:gd name="connsiteX2" fmla="*/ 26462 w 154899"/>
                  <a:gd name="connsiteY2" fmla="*/ 0 h 70995"/>
                  <a:gd name="connsiteX3" fmla="*/ 26462 w 154899"/>
                  <a:gd name="connsiteY3" fmla="*/ 22589 h 70995"/>
                  <a:gd name="connsiteX4" fmla="*/ 20653 w 154899"/>
                  <a:gd name="connsiteY4" fmla="*/ 40661 h 70995"/>
                  <a:gd name="connsiteX5" fmla="*/ 0 w 154899"/>
                  <a:gd name="connsiteY5" fmla="*/ 70996 h 70995"/>
                  <a:gd name="connsiteX6" fmla="*/ 65187 w 154899"/>
                  <a:gd name="connsiteY6" fmla="*/ 70996 h 70995"/>
                  <a:gd name="connsiteX7" fmla="*/ 90358 w 154899"/>
                  <a:gd name="connsiteY7" fmla="*/ 70996 h 70995"/>
                  <a:gd name="connsiteX8" fmla="*/ 154899 w 154899"/>
                  <a:gd name="connsiteY8" fmla="*/ 70996 h 70995"/>
                  <a:gd name="connsiteX9" fmla="*/ 134246 w 154899"/>
                  <a:gd name="connsiteY9" fmla="*/ 40661 h 70995"/>
                  <a:gd name="connsiteX10" fmla="*/ 128437 w 154899"/>
                  <a:gd name="connsiteY10" fmla="*/ 22589 h 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899" h="70995">
                    <a:moveTo>
                      <a:pt x="128437" y="22589"/>
                    </a:moveTo>
                    <a:lnTo>
                      <a:pt x="128437" y="0"/>
                    </a:lnTo>
                    <a:lnTo>
                      <a:pt x="26462" y="0"/>
                    </a:lnTo>
                    <a:lnTo>
                      <a:pt x="26462" y="22589"/>
                    </a:lnTo>
                    <a:cubicBezTo>
                      <a:pt x="26462" y="29044"/>
                      <a:pt x="24526" y="35498"/>
                      <a:pt x="20653" y="40661"/>
                    </a:cubicBezTo>
                    <a:lnTo>
                      <a:pt x="0" y="70996"/>
                    </a:lnTo>
                    <a:lnTo>
                      <a:pt x="65187" y="70996"/>
                    </a:lnTo>
                    <a:lnTo>
                      <a:pt x="90358" y="70996"/>
                    </a:lnTo>
                    <a:lnTo>
                      <a:pt x="154899" y="70996"/>
                    </a:lnTo>
                    <a:lnTo>
                      <a:pt x="134246" y="40661"/>
                    </a:lnTo>
                    <a:cubicBezTo>
                      <a:pt x="130374" y="34852"/>
                      <a:pt x="128437" y="29044"/>
                      <a:pt x="128437" y="22589"/>
                    </a:cubicBezTo>
                    <a:close/>
                  </a:path>
                </a:pathLst>
              </a:custGeom>
              <a:grpFill/>
              <a:ln w="6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</p:grpSp>
      </p:grp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5BF9C2F0-FF8D-5E40-9546-F2EFF0DAD2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90885"/>
            <a:ext cx="3503851" cy="4834436"/>
          </a:xfr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8C534-3530-194A-A53B-90E307D369A7}"/>
              </a:ext>
            </a:extLst>
          </p:cNvPr>
          <p:cNvSpPr txBox="1"/>
          <p:nvPr/>
        </p:nvSpPr>
        <p:spPr>
          <a:xfrm>
            <a:off x="4913122" y="3243671"/>
            <a:ext cx="294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www.maine.gov</a:t>
            </a:r>
            <a:r>
              <a:rPr lang="en-US" sz="2000" b="1" dirty="0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/doe</a:t>
            </a:r>
            <a:endParaRPr lang="en-US" sz="2000" b="1" dirty="0">
              <a:solidFill>
                <a:srgbClr val="2F549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079DB-AD8F-6B45-9AB2-56311A2FB43B}"/>
              </a:ext>
            </a:extLst>
          </p:cNvPr>
          <p:cNvSpPr txBox="1"/>
          <p:nvPr/>
        </p:nvSpPr>
        <p:spPr>
          <a:xfrm>
            <a:off x="4913122" y="3709202"/>
            <a:ext cx="394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MaineDOEComm</a:t>
            </a:r>
            <a:endParaRPr lang="en-US" b="1" dirty="0">
              <a:solidFill>
                <a:srgbClr val="2F549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77358C-F07B-A34E-91D9-37B361B98DBF}"/>
              </a:ext>
            </a:extLst>
          </p:cNvPr>
          <p:cNvSpPr txBox="1"/>
          <p:nvPr/>
        </p:nvSpPr>
        <p:spPr>
          <a:xfrm>
            <a:off x="4913122" y="4174733"/>
            <a:ext cx="294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mainedepted</a:t>
            </a:r>
            <a:endParaRPr lang="en-US" b="1" dirty="0">
              <a:solidFill>
                <a:srgbClr val="2F549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9A5182-33E2-6841-95D5-3A9760255C1B}"/>
              </a:ext>
            </a:extLst>
          </p:cNvPr>
          <p:cNvSpPr txBox="1"/>
          <p:nvPr/>
        </p:nvSpPr>
        <p:spPr>
          <a:xfrm>
            <a:off x="4913122" y="4639595"/>
            <a:ext cx="294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b="1" dirty="0" err="1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mdoenews</a:t>
            </a:r>
            <a:endParaRPr lang="en-US" b="1" dirty="0">
              <a:solidFill>
                <a:srgbClr val="2F5496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C5FEDF-4986-4F46-ADF7-AA54539AE4C4}"/>
              </a:ext>
            </a:extLst>
          </p:cNvPr>
          <p:cNvSpPr txBox="1"/>
          <p:nvPr/>
        </p:nvSpPr>
        <p:spPr>
          <a:xfrm>
            <a:off x="4913122" y="5065125"/>
            <a:ext cx="423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F549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@MaineDepartmentofEducation1</a:t>
            </a:r>
          </a:p>
        </p:txBody>
      </p:sp>
    </p:spTree>
    <p:extLst>
      <p:ext uri="{BB962C8B-B14F-4D97-AF65-F5344CB8AC3E}">
        <p14:creationId xmlns:p14="http://schemas.microsoft.com/office/powerpoint/2010/main" val="1008892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1BB4D575-D48A-D794-565C-64EDD07D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25" y="1637707"/>
            <a:ext cx="7256336" cy="484502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 u="sng" dirty="0">
                <a:solidFill>
                  <a:schemeClr val="tx1"/>
                </a:solidFill>
              </a:rPr>
              <a:t> 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</a:rPr>
              <a:t>Colette Sullivan – Federal Programs Coordinator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  <a:hlinkClick r:id="rId2"/>
              </a:rPr>
              <a:t>colette.sullivan@maine.gov</a:t>
            </a: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en-US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</a:rPr>
              <a:t>Jennifer Gleason – Special </a:t>
            </a: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Education Consultant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jennifer.gleason@maine.gov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617220" lvl="1" indent="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Karlie Thibodeau – Special Education Consultant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  <a:hlinkClick r:id="rId4"/>
              </a:rPr>
              <a:t>karlie.l.thibodeau@maine.gov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en-US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endParaRPr lang="en-US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Ashley Satre – Special Education Consultant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  <a:hlinkClick r:id="rId5"/>
              </a:rPr>
              <a:t>ashley.satre@maine.gov</a:t>
            </a: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endParaRPr lang="en-US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ea typeface="+mn-lt"/>
                <a:cs typeface="+mn-lt"/>
              </a:rPr>
              <a:t>Julie Pelletier – Secretary Associate</a:t>
            </a:r>
          </a:p>
          <a:p>
            <a:pPr marL="61722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chemeClr val="tx1"/>
                </a:solidFill>
                <a:ea typeface="+mn-lt"/>
                <a:cs typeface="+mn-lt"/>
                <a:hlinkClick r:id="rId6"/>
              </a:rPr>
              <a:t>julie.pelletier@maine.gov</a:t>
            </a:r>
            <a:r>
              <a:rPr lang="en-US" sz="1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FF7E575-E6A8-4B0D-AD93-6F1780B81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4425" y="-57987"/>
            <a:ext cx="6676241" cy="1669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09FC01-A998-44CE-B1DA-2BB52CEA6CB4}"/>
              </a:ext>
            </a:extLst>
          </p:cNvPr>
          <p:cNvSpPr txBox="1"/>
          <p:nvPr/>
        </p:nvSpPr>
        <p:spPr>
          <a:xfrm>
            <a:off x="5668553" y="6517219"/>
            <a:ext cx="26836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  <a:hlinkClick r:id="rId8" tooltip="https://pngimg.com/download/66630"/>
              </a:rPr>
              <a:t>This Photo</a:t>
            </a: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by Unknown Author is licensed under </a:t>
            </a: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  <a:hlinkClick r:id="rId9" tooltip="https://creativecommons.org/licenses/by-nc/3.0/"/>
              </a:rPr>
              <a:t>CC BY-NC</a:t>
            </a:r>
            <a:endParaRPr lang="en-US" sz="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1CA577-AEC0-4E88-A0CE-02077D3EC6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29074" y="5645178"/>
            <a:ext cx="3018934" cy="864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D1878C-CBEE-4C23-BCC1-9AD1E3B0BED2}"/>
              </a:ext>
            </a:extLst>
          </p:cNvPr>
          <p:cNvSpPr txBox="1"/>
          <p:nvPr/>
        </p:nvSpPr>
        <p:spPr>
          <a:xfrm>
            <a:off x="2057400" y="1338868"/>
            <a:ext cx="304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  <a:hlinkClick r:id="rId11" tooltip="https://www.pngall.com/graphic-design-png"/>
              </a:rPr>
              <a:t>This Photo</a:t>
            </a: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by Unknown Author is licensed under </a:t>
            </a:r>
            <a:r>
              <a:rPr lang="en-US" sz="600" b="1" dirty="0">
                <a:solidFill>
                  <a:srgbClr val="000000"/>
                </a:solidFill>
                <a:latin typeface="Trebuchet MS" panose="020B0603020202020204" pitchFamily="34" charset="0"/>
                <a:hlinkClick r:id="rId9" tooltip="https://creativecommons.org/licenses/by-nc/3.0/"/>
              </a:rPr>
              <a:t>CC BY-NC</a:t>
            </a:r>
            <a:endParaRPr lang="en-US" sz="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95644024-961B-6C86-5389-8CD02BDD2E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74907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787A-B378-4536-AA14-C9DBC269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78431"/>
            <a:ext cx="8153400" cy="57018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  <a:cs typeface="Arial"/>
              </a:rPr>
              <a:t>Use of Data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Moving from Open Data to Open Knowledge: Announcing the ...">
            <a:extLst>
              <a:ext uri="{FF2B5EF4-FFF2-40B4-BE49-F238E27FC236}">
                <a16:creationId xmlns:a16="http://schemas.microsoft.com/office/drawing/2014/main" id="{01F7904E-4E71-4A98-9D33-33CE553B8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507" y="3429000"/>
            <a:ext cx="7600293" cy="24460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4DBE94-A31D-4902-BAD5-0CA60B69EE3A}"/>
              </a:ext>
            </a:extLst>
          </p:cNvPr>
          <p:cNvSpPr/>
          <p:nvPr/>
        </p:nvSpPr>
        <p:spPr>
          <a:xfrm>
            <a:off x="1903356" y="2198886"/>
            <a:ext cx="5413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assist in program effectiveness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determining the need for 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304DC-BC29-4144-8787-43404DC04361}"/>
              </a:ext>
            </a:extLst>
          </p:cNvPr>
          <p:cNvSpPr/>
          <p:nvPr/>
        </p:nvSpPr>
        <p:spPr>
          <a:xfrm>
            <a:off x="2479548" y="1522913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should be used to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05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6A76-E94A-45F4-AF92-8D37B029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 Section 5:  Academic Performance –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Present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C424-EAB6-470B-84E4-4F3DB56960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0914" y="1447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>
                <a:solidFill>
                  <a:schemeClr val="tx1"/>
                </a:solidFill>
              </a:rPr>
              <a:t>IDEA requirement – </a:t>
            </a:r>
            <a:r>
              <a:rPr lang="en-US" sz="3600" b="1" i="1" u="sng">
                <a:solidFill>
                  <a:schemeClr val="tx1"/>
                </a:solidFill>
              </a:rPr>
              <a:t>MUST</a:t>
            </a:r>
            <a:r>
              <a:rPr lang="en-US" sz="3600">
                <a:solidFill>
                  <a:schemeClr val="tx1"/>
                </a:solidFill>
              </a:rPr>
              <a:t> fill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C7ECC-9DAD-4EAD-87EC-FB1D4AA9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37" y="2144681"/>
            <a:ext cx="6943926" cy="1210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4FF45-7CF4-436B-87CB-CEBCCBF1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80817"/>
            <a:ext cx="81819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775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1CB00-56E7-4BA6-A55E-48EA1D455038}"/>
              </a:ext>
            </a:extLst>
          </p:cNvPr>
          <p:cNvSpPr txBox="1"/>
          <p:nvPr/>
        </p:nvSpPr>
        <p:spPr>
          <a:xfrm>
            <a:off x="685800" y="685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Special Education Required Forms Procedural Manual</a:t>
            </a:r>
          </a:p>
          <a:p>
            <a:pPr algn="ctr"/>
            <a:r>
              <a:rPr lang="en-US" sz="2400" dirty="0"/>
              <a:t>Page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95C17-E152-42A0-BBEF-83DB2317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7" y="2057400"/>
            <a:ext cx="84886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7698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Univeristy Education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F5496"/>
      </a:accent1>
      <a:accent2>
        <a:srgbClr val="FFC000"/>
      </a:accent2>
      <a:accent3>
        <a:srgbClr val="A5A5A5"/>
      </a:accent3>
      <a:accent4>
        <a:srgbClr val="D8D8D8"/>
      </a:accent4>
      <a:accent5>
        <a:srgbClr val="FFFFFF"/>
      </a:accent5>
      <a:accent6>
        <a:srgbClr val="7F7F7F"/>
      </a:accent6>
      <a:hlink>
        <a:srgbClr val="0563C1"/>
      </a:hlink>
      <a:folHlink>
        <a:srgbClr val="954F72"/>
      </a:folHlink>
    </a:clrScheme>
    <a:fontScheme name="Univeristy Education">
      <a:majorFont>
        <a:latin typeface="Merriweather Black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FFAE1CF4C4B4A967C429EA30744A3" ma:contentTypeVersion="13" ma:contentTypeDescription="Create a new document." ma:contentTypeScope="" ma:versionID="8f314cc707a84c7975a2d5e9eb57eac5">
  <xsd:schema xmlns:xsd="http://www.w3.org/2001/XMLSchema" xmlns:xs="http://www.w3.org/2001/XMLSchema" xmlns:p="http://schemas.microsoft.com/office/2006/metadata/properties" xmlns:ns2="da50d834-82e7-48d4-85f4-4a52d32fc046" xmlns:ns3="0068e8c4-1122-4cbe-b983-450463e9f757" targetNamespace="http://schemas.microsoft.com/office/2006/metadata/properties" ma:root="true" ma:fieldsID="78d6747881c22e835d97462d0190ab3e" ns2:_="" ns3:_="">
    <xsd:import namespace="da50d834-82e7-48d4-85f4-4a52d32fc046"/>
    <xsd:import namespace="0068e8c4-1122-4cbe-b983-450463e9f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0d834-82e7-48d4-85f4-4a52d32fc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8e8c4-1122-4cbe-b983-450463e9f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ae69ac-6a70-4147-ac83-1e12d3e44e16}" ma:internalName="TaxCatchAll" ma:showField="CatchAllData" ma:web="0068e8c4-1122-4cbe-b983-450463e9f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50d834-82e7-48d4-85f4-4a52d32fc046">
      <Terms xmlns="http://schemas.microsoft.com/office/infopath/2007/PartnerControls"/>
    </lcf76f155ced4ddcb4097134ff3c332f>
    <TaxCatchAll xmlns="0068e8c4-1122-4cbe-b983-450463e9f757" xsi:nil="true"/>
    <MediaLengthInSeconds xmlns="da50d834-82e7-48d4-85f4-4a52d32fc046" xsi:nil="true"/>
    <SharedWithUsers xmlns="0068e8c4-1122-4cbe-b983-450463e9f75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E07BDE9-011B-4740-9E89-A4D4FA854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5598B-830A-47AC-BA8A-267FE1145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0d834-82e7-48d4-85f4-4a52d32fc046"/>
    <ds:schemaRef ds:uri="0068e8c4-1122-4cbe-b983-450463e9f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7E64B0-EA0C-4D7F-872C-B129709EDDC3}">
  <ds:schemaRefs>
    <ds:schemaRef ds:uri="http://schemas.microsoft.com/office/2006/metadata/properties"/>
    <ds:schemaRef ds:uri="23138bdf-b7af-43ee-9608-d8b722446ae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4f76c67-2d9c-4a54-a16c-170ecf9fd6d0"/>
    <ds:schemaRef ds:uri="http://www.w3.org/XML/1998/namespace"/>
    <ds:schemaRef ds:uri="da50d834-82e7-48d4-85f4-4a52d32fc046"/>
    <ds:schemaRef ds:uri="0068e8c4-1122-4cbe-b983-450463e9f7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24376</TotalTime>
  <Words>1935</Words>
  <Application>Microsoft Office PowerPoint</Application>
  <PresentationFormat>On-screen Show (4:3)</PresentationFormat>
  <Paragraphs>436</Paragraphs>
  <Slides>63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Arial Narrow</vt:lpstr>
      <vt:lpstr>Calibri</vt:lpstr>
      <vt:lpstr>Calibri Regular</vt:lpstr>
      <vt:lpstr>Helvetica Neue</vt:lpstr>
      <vt:lpstr>Montserrat</vt:lpstr>
      <vt:lpstr>Montserrat Bold</vt:lpstr>
      <vt:lpstr>Open Sans</vt:lpstr>
      <vt:lpstr>Trebuchet MS</vt:lpstr>
      <vt:lpstr>Wingdings</vt:lpstr>
      <vt:lpstr>Wingdings 3</vt:lpstr>
      <vt:lpstr>1_Facet</vt:lpstr>
      <vt:lpstr>Office Theme</vt:lpstr>
      <vt:lpstr>PowerPoint Presentation</vt:lpstr>
      <vt:lpstr>Present Level of Performance</vt:lpstr>
      <vt:lpstr>PowerPoint Presentation</vt:lpstr>
      <vt:lpstr>PowerPoint Presentation</vt:lpstr>
      <vt:lpstr>Individualized Education Plan IEP Alignment</vt:lpstr>
      <vt:lpstr>Endrew F. v.  Douglas County School District</vt:lpstr>
      <vt:lpstr>Use of Data</vt:lpstr>
      <vt:lpstr> Section 5:  Academic Performance –  Present Level</vt:lpstr>
      <vt:lpstr>PowerPoint Presentation</vt:lpstr>
      <vt:lpstr> Section 5:  Functional/Developmental Performance – Present Level</vt:lpstr>
      <vt:lpstr>PowerPoint Presentation</vt:lpstr>
      <vt:lpstr>For each skill gap, what is the child’s present level of performance (baseline data)?</vt:lpstr>
      <vt:lpstr>PowerPoint Presentation</vt:lpstr>
      <vt:lpstr>PowerPoint Presentation</vt:lpstr>
      <vt:lpstr>Present Level of Performance is:</vt:lpstr>
      <vt:lpstr>Present Level of Performance is:</vt:lpstr>
      <vt:lpstr>Present Level of Performance is:</vt:lpstr>
      <vt:lpstr>Alignment throughout  the IEP document</vt:lpstr>
      <vt:lpstr>Present Level of Performance is:</vt:lpstr>
      <vt:lpstr>Same Data Point</vt:lpstr>
      <vt:lpstr>Present Level of Performance is not:</vt:lpstr>
      <vt:lpstr>Present Level of Performance is not:</vt:lpstr>
      <vt:lpstr>Present Level of Performance is not:</vt:lpstr>
      <vt:lpstr>Present Level of Performance is not:</vt:lpstr>
      <vt:lpstr>PowerPoint Presentation</vt:lpstr>
      <vt:lpstr>PowerPoint Presentation</vt:lpstr>
      <vt:lpstr>Measurable Goal for each distinctly measurable and persistent skill gap.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wrong? </vt:lpstr>
      <vt:lpstr>What’s wrong? </vt:lpstr>
      <vt:lpstr>Instead </vt:lpstr>
      <vt:lpstr>What’s wrong? </vt:lpstr>
      <vt:lpstr>What’s wrong? </vt:lpstr>
      <vt:lpstr>Instead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IEP</dc:title>
  <dc:creator>Hamdel, Daniel</dc:creator>
  <cp:lastModifiedBy>Gleason, Jennifer</cp:lastModifiedBy>
  <cp:revision>593</cp:revision>
  <cp:lastPrinted>2019-07-23T15:54:59Z</cp:lastPrinted>
  <dcterms:created xsi:type="dcterms:W3CDTF">2017-07-24T17:46:57Z</dcterms:created>
  <dcterms:modified xsi:type="dcterms:W3CDTF">2024-01-23T13:59:09Z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0x010100A2AFFAE1CF4C4B4A967C429EA30744A3</vt:lpwstr>
  </property>
  <property fmtid="{D5CDD505-2E9C-101B-9397-08002B2CF9AE}" pid="3" name="MediaServiceImageTags">
    <vt:lpwstr/>
  </property>
</Properties>
</file>