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704da7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704da7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704da73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3704da7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4a5fad5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4a5fad5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3704da73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3704da73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182175" y="519138"/>
            <a:ext cx="4906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Earth Day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870" y="2322755"/>
            <a:ext cx="2052600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93050" y="215975"/>
            <a:ext cx="875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117175" y="4769875"/>
            <a:ext cx="4720200" cy="2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483900" y="1193800"/>
            <a:ext cx="817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Earth Day comes but once a year,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celebrate and give a cheer!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438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11700" y="392550"/>
            <a:ext cx="8667600" cy="21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Pick up a sack, </a:t>
            </a:r>
            <a:endParaRPr sz="36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and clean the trash, </a:t>
            </a:r>
            <a:endParaRPr sz="36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Help the Earth get back on track.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763" y="2693402"/>
            <a:ext cx="2324480" cy="21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27450" y="1573750"/>
            <a:ext cx="841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Turn off the tap,</a:t>
            </a:r>
            <a:endParaRPr sz="36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save some water,</a:t>
            </a:r>
            <a:endParaRPr sz="36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Let the Earth have blue on her map.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050" y="431100"/>
            <a:ext cx="3145575" cy="19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572538" y="231700"/>
            <a:ext cx="79989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Earth Day comes but once a year,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celebrate and give a cheer!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537" y="2462775"/>
            <a:ext cx="3768925" cy="22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