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materials do you think this basketmaker is using?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steps it might take to weave a basket?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93">
            <a:off x="152400" y="4824851"/>
            <a:ext cx="89271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https://www.craftcouncil.org/post/addressing-threats-facing-traditional-basketmaking-materials</a:t>
            </a:r>
            <a:endParaRPr sz="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175" y="288425"/>
            <a:ext cx="7847550" cy="441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