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Century Gothic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regular.fntdata"/><Relationship Id="rId10" Type="http://schemas.openxmlformats.org/officeDocument/2006/relationships/slide" Target="slides/slide5.xml"/><Relationship Id="rId13" Type="http://schemas.openxmlformats.org/officeDocument/2006/relationships/font" Target="fonts/CenturyGothic-italic.fntdata"/><Relationship Id="rId12" Type="http://schemas.openxmlformats.org/officeDocument/2006/relationships/font" Target="fonts/CenturyGothic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a3776164b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a3776164b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89b6bd015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89b6bd015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89b6bd015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589b6bd015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89b6bd015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89b6bd015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Parts of a Letter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Writing Week 7, Day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Recreate with YOUR letter from the Unit 3 Our Town project</a:t>
            </a:r>
            <a:endParaRPr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118375" y="182925"/>
            <a:ext cx="6198000" cy="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Slide 1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b="10386" l="8722" r="9982" t="0"/>
          <a:stretch/>
        </p:blipFill>
        <p:spPr>
          <a:xfrm>
            <a:off x="2988454" y="312600"/>
            <a:ext cx="3167100" cy="45183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118375" y="182925"/>
            <a:ext cx="6198000" cy="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Slide 2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7" name="Google Shape;67;p15"/>
          <p:cNvPicPr preferRelativeResize="0"/>
          <p:nvPr/>
        </p:nvPicPr>
        <p:blipFill rotWithShape="1">
          <a:blip r:embed="rId3">
            <a:alphaModFix/>
          </a:blip>
          <a:srcRect b="61170" l="8722" r="9982" t="1141"/>
          <a:stretch/>
        </p:blipFill>
        <p:spPr>
          <a:xfrm>
            <a:off x="985713" y="420213"/>
            <a:ext cx="7172576" cy="4303076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/>
          <p:nvPr/>
        </p:nvSpPr>
        <p:spPr>
          <a:xfrm>
            <a:off x="234025" y="2481200"/>
            <a:ext cx="15561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entury Gothic"/>
                <a:ea typeface="Century Gothic"/>
                <a:cs typeface="Century Gothic"/>
                <a:sym typeface="Century Gothic"/>
              </a:rPr>
              <a:t>heading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5279325" y="4190200"/>
            <a:ext cx="27762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entury Gothic"/>
                <a:ea typeface="Century Gothic"/>
                <a:cs typeface="Century Gothic"/>
                <a:sym typeface="Century Gothic"/>
              </a:rPr>
              <a:t>greeting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70" name="Google Shape;70;p15"/>
          <p:cNvCxnSpPr>
            <a:stCxn id="68" idx="2"/>
          </p:cNvCxnSpPr>
          <p:nvPr/>
        </p:nvCxnSpPr>
        <p:spPr>
          <a:xfrm>
            <a:off x="1012075" y="3014300"/>
            <a:ext cx="360300" cy="339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1" name="Google Shape;71;p15"/>
          <p:cNvCxnSpPr>
            <a:stCxn id="69" idx="1"/>
          </p:cNvCxnSpPr>
          <p:nvPr/>
        </p:nvCxnSpPr>
        <p:spPr>
          <a:xfrm rot="10800000">
            <a:off x="4558725" y="4446250"/>
            <a:ext cx="720600" cy="10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/>
        </p:nvSpPr>
        <p:spPr>
          <a:xfrm>
            <a:off x="118375" y="182925"/>
            <a:ext cx="6198000" cy="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Slide 3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6"/>
          <p:cNvSpPr txBox="1"/>
          <p:nvPr/>
        </p:nvSpPr>
        <p:spPr>
          <a:xfrm>
            <a:off x="118375" y="2324850"/>
            <a:ext cx="1086900" cy="4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entury Gothic"/>
                <a:ea typeface="Century Gothic"/>
                <a:cs typeface="Century Gothic"/>
                <a:sym typeface="Century Gothic"/>
              </a:rPr>
              <a:t>body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 rotWithShape="1">
          <a:blip r:embed="rId3">
            <a:alphaModFix/>
          </a:blip>
          <a:srcRect b="25011" l="8723" r="9524" t="38511"/>
          <a:stretch/>
        </p:blipFill>
        <p:spPr>
          <a:xfrm>
            <a:off x="1645800" y="489300"/>
            <a:ext cx="7212847" cy="416489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9" name="Google Shape;79;p16"/>
          <p:cNvCxnSpPr>
            <a:stCxn id="77" idx="3"/>
            <a:endCxn id="78" idx="1"/>
          </p:cNvCxnSpPr>
          <p:nvPr/>
        </p:nvCxnSpPr>
        <p:spPr>
          <a:xfrm>
            <a:off x="1205275" y="2571750"/>
            <a:ext cx="4404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/>
        </p:nvSpPr>
        <p:spPr>
          <a:xfrm>
            <a:off x="118375" y="182925"/>
            <a:ext cx="6198000" cy="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Slide 3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7"/>
          <p:cNvSpPr txBox="1"/>
          <p:nvPr/>
        </p:nvSpPr>
        <p:spPr>
          <a:xfrm>
            <a:off x="305625" y="1019050"/>
            <a:ext cx="15561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entury Gothic"/>
                <a:ea typeface="Century Gothic"/>
                <a:cs typeface="Century Gothic"/>
                <a:sym typeface="Century Gothic"/>
              </a:rPr>
              <a:t>clos</a:t>
            </a:r>
            <a:r>
              <a:rPr lang="en" sz="2400">
                <a:latin typeface="Century Gothic"/>
                <a:ea typeface="Century Gothic"/>
                <a:cs typeface="Century Gothic"/>
                <a:sym typeface="Century Gothic"/>
              </a:rPr>
              <a:t>ing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6" name="Google Shape;86;p17"/>
          <p:cNvSpPr txBox="1"/>
          <p:nvPr/>
        </p:nvSpPr>
        <p:spPr>
          <a:xfrm>
            <a:off x="4443950" y="2209175"/>
            <a:ext cx="27762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entury Gothic"/>
                <a:ea typeface="Century Gothic"/>
                <a:cs typeface="Century Gothic"/>
                <a:sym typeface="Century Gothic"/>
              </a:rPr>
              <a:t>signature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87" name="Google Shape;87;p17"/>
          <p:cNvCxnSpPr>
            <a:stCxn id="85" idx="2"/>
          </p:cNvCxnSpPr>
          <p:nvPr/>
        </p:nvCxnSpPr>
        <p:spPr>
          <a:xfrm>
            <a:off x="1083675" y="1552150"/>
            <a:ext cx="360300" cy="339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8" name="Google Shape;88;p17"/>
          <p:cNvCxnSpPr>
            <a:stCxn id="86" idx="1"/>
          </p:cNvCxnSpPr>
          <p:nvPr/>
        </p:nvCxnSpPr>
        <p:spPr>
          <a:xfrm rot="10800000">
            <a:off x="3723350" y="2465225"/>
            <a:ext cx="720600" cy="10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89" name="Google Shape;89;p17"/>
          <p:cNvPicPr preferRelativeResize="0"/>
          <p:nvPr/>
        </p:nvPicPr>
        <p:blipFill rotWithShape="1">
          <a:blip r:embed="rId3">
            <a:alphaModFix/>
          </a:blip>
          <a:srcRect b="11479" l="8721" r="62049" t="76605"/>
          <a:stretch/>
        </p:blipFill>
        <p:spPr>
          <a:xfrm>
            <a:off x="965575" y="1891525"/>
            <a:ext cx="2578777" cy="136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