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8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9151d4a0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9151d4a0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f9c5901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f9c5901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803b00ca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803b00ca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803b00c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803b00c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803b00ca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803b00ca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803b00ca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803b00ca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803b00ca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803b00ca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803b00ca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803b00ca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ld facing slides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entury Gothic"/>
              <a:buNone/>
              <a:defRPr sz="5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8" y="9339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Library &amp; Listening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Unit 4, Week 8 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idx="1" type="body"/>
          </p:nvPr>
        </p:nvSpPr>
        <p:spPr>
          <a:xfrm>
            <a:off x="4572000" y="4837775"/>
            <a:ext cx="4641300" cy="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https://www.americanforests.org/blog/another-successful-tree-planting-season/</a:t>
            </a:r>
            <a:endParaRPr sz="1000"/>
          </a:p>
        </p:txBody>
      </p:sp>
      <p:sp>
        <p:nvSpPr>
          <p:cNvPr id="105" name="Google Shape;105;p26"/>
          <p:cNvSpPr txBox="1"/>
          <p:nvPr/>
        </p:nvSpPr>
        <p:spPr>
          <a:xfrm>
            <a:off x="80125" y="0"/>
            <a:ext cx="51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Caretaker of the earth plant trees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" name="Google Shape;1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75" y="481775"/>
            <a:ext cx="6101980" cy="43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0" y="4891200"/>
            <a:ext cx="5855400" cy="2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https://www.thrillist.com/eat/nation/urban-beekeeping-profile</a:t>
            </a:r>
            <a:endParaRPr sz="1000"/>
          </a:p>
        </p:txBody>
      </p:sp>
      <p:sp>
        <p:nvSpPr>
          <p:cNvPr id="112" name="Google Shape;112;p27"/>
          <p:cNvSpPr txBox="1"/>
          <p:nvPr/>
        </p:nvSpPr>
        <p:spPr>
          <a:xfrm>
            <a:off x="3198300" y="0"/>
            <a:ext cx="594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                         Caretakers of our earth keep bees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025" y="461700"/>
            <a:ext cx="6424201" cy="428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4117625" y="4837775"/>
            <a:ext cx="5026500" cy="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https://www.baystatebanner.com/2020/07/30/ride-for-black-lives-takes-it-to-the-streets/</a:t>
            </a:r>
            <a:endParaRPr sz="1000"/>
          </a:p>
        </p:txBody>
      </p:sp>
      <p:sp>
        <p:nvSpPr>
          <p:cNvPr id="119" name="Google Shape;119;p28"/>
          <p:cNvSpPr txBox="1"/>
          <p:nvPr/>
        </p:nvSpPr>
        <p:spPr>
          <a:xfrm>
            <a:off x="6223000" y="812850"/>
            <a:ext cx="2551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Caretakers of the earth ride bikes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0" name="Google Shape;12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25" y="187075"/>
            <a:ext cx="5534676" cy="415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>
            <p:ph idx="1" type="body"/>
          </p:nvPr>
        </p:nvSpPr>
        <p:spPr>
          <a:xfrm>
            <a:off x="0" y="4891075"/>
            <a:ext cx="5855400" cy="2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https://www.gse.harvard.edu/news/uk/18/07/let-it-grow</a:t>
            </a:r>
            <a:endParaRPr sz="1000"/>
          </a:p>
        </p:txBody>
      </p:sp>
      <p:sp>
        <p:nvSpPr>
          <p:cNvPr id="126" name="Google Shape;126;p29"/>
          <p:cNvSpPr txBox="1"/>
          <p:nvPr/>
        </p:nvSpPr>
        <p:spPr>
          <a:xfrm>
            <a:off x="0" y="0"/>
            <a:ext cx="585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Caretakers of the earth 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grow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 vegetables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7" name="Google Shape;1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50" y="636075"/>
            <a:ext cx="8255675" cy="412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>
            <p:ph idx="1" type="body"/>
          </p:nvPr>
        </p:nvSpPr>
        <p:spPr>
          <a:xfrm>
            <a:off x="0" y="4681600"/>
            <a:ext cx="42642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http://www.carryoncomposting.com/416920207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https://cleanriver.com/6-steps-start-organic-compost-program-school/ </a:t>
            </a:r>
            <a:endParaRPr sz="1000"/>
          </a:p>
        </p:txBody>
      </p:sp>
      <p:sp>
        <p:nvSpPr>
          <p:cNvPr id="133" name="Google Shape;133;p30"/>
          <p:cNvSpPr txBox="1"/>
          <p:nvPr/>
        </p:nvSpPr>
        <p:spPr>
          <a:xfrm>
            <a:off x="4357475" y="179600"/>
            <a:ext cx="484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Caretakers of the earth compost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100" y="179600"/>
            <a:ext cx="3282750" cy="43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5250" y="793700"/>
            <a:ext cx="5016349" cy="3778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/>
          <p:nvPr>
            <p:ph idx="1" type="body"/>
          </p:nvPr>
        </p:nvSpPr>
        <p:spPr>
          <a:xfrm>
            <a:off x="0" y="4851100"/>
            <a:ext cx="5756700" cy="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https://www.jinga.life/blog/recycling-for-kids-how-to-teach-your-children-to-reduce-reuse-recycle</a:t>
            </a:r>
            <a:endParaRPr sz="1000"/>
          </a:p>
        </p:txBody>
      </p:sp>
      <p:sp>
        <p:nvSpPr>
          <p:cNvPr id="141" name="Google Shape;141;p31"/>
          <p:cNvSpPr txBox="1"/>
          <p:nvPr/>
        </p:nvSpPr>
        <p:spPr>
          <a:xfrm>
            <a:off x="253350" y="59675"/>
            <a:ext cx="484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Caretakers of the earth recycle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550" y="521375"/>
            <a:ext cx="6099375" cy="407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/>
          <p:nvPr>
            <p:ph idx="1" type="body"/>
          </p:nvPr>
        </p:nvSpPr>
        <p:spPr>
          <a:xfrm>
            <a:off x="0" y="4851100"/>
            <a:ext cx="8674800" cy="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https://www.topgear.com.ph/features/feature-articles/creative-school-makes-children-wash-a-car-to-learn-about-transportation-a00051-20160126</a:t>
            </a:r>
            <a:endParaRPr sz="1000"/>
          </a:p>
        </p:txBody>
      </p:sp>
      <p:sp>
        <p:nvSpPr>
          <p:cNvPr id="148" name="Google Shape;148;p32"/>
          <p:cNvSpPr txBox="1"/>
          <p:nvPr/>
        </p:nvSpPr>
        <p:spPr>
          <a:xfrm>
            <a:off x="253350" y="59675"/>
            <a:ext cx="484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Caretakers of the earth save water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21375"/>
            <a:ext cx="7328135" cy="414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