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Century Gothic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CenturyGothic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CenturyGothic-italic.fntdata"/><Relationship Id="rId14" Type="http://schemas.openxmlformats.org/officeDocument/2006/relationships/font" Target="fonts/CenturyGothic-bold.fntdata"/><Relationship Id="rId16" Type="http://schemas.openxmlformats.org/officeDocument/2006/relationships/font" Target="fonts/CenturyGothic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panishdict.com/pronunciation/desag%C3%BCe" TargetMode="External"/><Relationship Id="rId3" Type="http://schemas.openxmlformats.org/officeDocument/2006/relationships/hyperlink" Target="https://www.spanishdict.com/pronunciation/desag%C3%BCe" TargetMode="External"/><Relationship Id="rId4" Type="http://schemas.openxmlformats.org/officeDocument/2006/relationships/hyperlink" Target="https://www.spanishdict.com/pronunciation/desag%C3%BCe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panishdict.com/pronunciation/grifo" TargetMode="External"/><Relationship Id="rId3" Type="http://schemas.openxmlformats.org/officeDocument/2006/relationships/hyperlink" Target="https://www.spanishdict.com/pronunciation/grifo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panishdict.com/pronunciation/agujereado" TargetMode="External"/><Relationship Id="rId3" Type="http://schemas.openxmlformats.org/officeDocument/2006/relationships/hyperlink" Target="https://www.spanishdict.com/pronunciation/agujereado" TargetMode="External"/><Relationship Id="rId4" Type="http://schemas.openxmlformats.org/officeDocument/2006/relationships/hyperlink" Target="https://www.spanishdict.com/pronunciation/agujereado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drain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a pipe that takes away water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latin typeface="Calibri"/>
                <a:ea typeface="Calibri"/>
                <a:cs typeface="Calibri"/>
                <a:sym typeface="Calibri"/>
              </a:rPr>
              <a:t>tap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: faucet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latin typeface="Calibri"/>
                <a:ea typeface="Calibri"/>
                <a:cs typeface="Calibri"/>
                <a:sym typeface="Calibri"/>
              </a:rPr>
              <a:t>leaky:</a:t>
            </a:r>
            <a:r>
              <a:rPr b="1" lang="en" sz="12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letting a liquid 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gas come out of a faucet or pipe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631cac4bcf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631cac4bc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word in the story is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drain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Spanish it is </a:t>
            </a:r>
            <a:r>
              <a:rPr b="1"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desagüe 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2"/>
              </a:rPr>
              <a:t>dehs-</a:t>
            </a:r>
            <a:r>
              <a:rPr b="1"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/>
              </a:rPr>
              <a:t>ah</a:t>
            </a:r>
            <a:r>
              <a:rPr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4"/>
              </a:rPr>
              <a:t>-gweh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drain is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pipe that takes away water.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say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drain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together.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”Drain.” When you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drain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 hear the /d/ sound at the beginning of the word.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Look,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drain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begins with the letter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 picture that shows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drain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When we shower the water goes down the drain.</a:t>
            </a:r>
            <a:endParaRPr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31cac4bcf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631cac4bcf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another picture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drain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this picture show the meaning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drain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Turn and talk to your partner.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rainwater goes down the drain in the street.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syllables are in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drain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Let’s find out by clapping.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“Drain” 1 syllable.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Now, let’s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drain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three times while clapping the syllables.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“Drain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drain, drain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631cac4bc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631cac4bc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Another word in the story is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tap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Spanish it is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grifo 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1"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2"/>
              </a:rPr>
              <a:t>gree</a:t>
            </a:r>
            <a:r>
              <a:rPr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/>
              </a:rPr>
              <a:t>-foh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).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 you heard this word before? What do you know about it? [Gather a few ideas from the children.]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Sometimes “tap” is means a light hit, like a tap on the shoulder.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this text,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tap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a synonym of faucet—they mean the same thing.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say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tap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together.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”Tap.” When you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tap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 hear the 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/t/</a:t>
            </a:r>
            <a:r>
              <a:rPr lang="en" sz="16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sound at the beginning of the word.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Look,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tap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begins with the letter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picture shows a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tap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The water is coming out of the tap.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631cac4bcf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631cac4bcf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another picture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tap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this picture show the meaning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tap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Turn and talk to your partner.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Someone is getting water from the tap. We can call this water “tap water.”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syllables are in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tap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Let’s find out by clapping.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“Tap.” 1 syllable.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Now, let’s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tap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three times by clapping the syllables. Ready? 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“Tap, tap, tap.”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631cac4bcf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631cac4bcf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word in the story is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leaky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Spanish it is </a:t>
            </a:r>
            <a:r>
              <a:rPr b="1"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agujereado 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2"/>
              </a:rPr>
              <a:t>ah-goo-heh-reh-</a:t>
            </a:r>
            <a:r>
              <a:rPr b="1"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/>
              </a:rPr>
              <a:t>ah</a:t>
            </a:r>
            <a:r>
              <a:rPr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4"/>
              </a:rPr>
              <a:t>-doh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" sz="16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Leaky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describes a faucet or pipe where a liquid or a gas comes out.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say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leaky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together.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”Leaky.” When you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leaky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 hear the /l/ sound at the beginning of the word.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Look,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leaky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begins with the letter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 picture that shows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leaky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The main pipe is leaky! A lot of water is being wasted because it’s not going where it’s supposed to. The pipe needs to be fixed.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b3720db1e0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b3720db1e0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another picture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leaky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this picture show the meaning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leaky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Turn and talk to your partner.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woman put a bucket under the leaky pipe to collect the water. She is probably calling a plumber to come fix it.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syllables are in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leaky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Let’s find out by clapping.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Leak-y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 2 syllables.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Now, let’s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leaky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three times by clapping the syllables. Ready? 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" sz="16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Leak-y</a:t>
            </a:r>
            <a:r>
              <a:rPr lang="en" sz="16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, l</a:t>
            </a:r>
            <a:r>
              <a:rPr lang="en" sz="16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eak-y</a:t>
            </a:r>
            <a:r>
              <a:rPr lang="en" sz="16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, l</a:t>
            </a:r>
            <a:r>
              <a:rPr lang="en" sz="16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eak-y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3275" y="24488"/>
            <a:ext cx="4176150" cy="509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230100" y="200625"/>
            <a:ext cx="8520600" cy="82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drain</a:t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" name="Google Shape;60;p14"/>
          <p:cNvSpPr txBox="1"/>
          <p:nvPr/>
        </p:nvSpPr>
        <p:spPr>
          <a:xfrm>
            <a:off x="311700" y="4738250"/>
            <a:ext cx="8357400" cy="2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110575" y="4744100"/>
            <a:ext cx="8640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https://ecocare.com.au/lp/how-to-unblock-drain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3363" y="1183050"/>
            <a:ext cx="5097265" cy="3399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155850"/>
            <a:ext cx="8520600" cy="86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drain</a:t>
            </a:r>
            <a:endParaRPr/>
          </a:p>
        </p:txBody>
      </p:sp>
      <p:sp>
        <p:nvSpPr>
          <p:cNvPr id="68" name="Google Shape;68;p15"/>
          <p:cNvSpPr txBox="1"/>
          <p:nvPr/>
        </p:nvSpPr>
        <p:spPr>
          <a:xfrm>
            <a:off x="155875" y="4675900"/>
            <a:ext cx="7827300" cy="3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https://www.bhiservice.com/why-does-my-house-smell-like-sewer-when-it-rains/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5025" y="1017750"/>
            <a:ext cx="5033957" cy="3353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143950"/>
            <a:ext cx="8520600" cy="87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tap</a:t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16"/>
          <p:cNvSpPr txBox="1"/>
          <p:nvPr/>
        </p:nvSpPr>
        <p:spPr>
          <a:xfrm>
            <a:off x="106750" y="4755300"/>
            <a:ext cx="8725500" cy="2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https://en.wikipedia.org/wiki/Tap_water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4200" y="1017850"/>
            <a:ext cx="4615600" cy="345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190550"/>
            <a:ext cx="8520600" cy="82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tap</a:t>
            </a:r>
            <a:endParaRPr sz="4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7"/>
          <p:cNvSpPr txBox="1"/>
          <p:nvPr/>
        </p:nvSpPr>
        <p:spPr>
          <a:xfrm>
            <a:off x="172275" y="4774350"/>
            <a:ext cx="88494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https://centralalabamawellness.org/2020/01/02/medical-news-today-which-is-better-bottled-water-or-tap-water/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0075" y="1017650"/>
            <a:ext cx="6144160" cy="3451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311700" y="239200"/>
            <a:ext cx="85206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leaky</a:t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" name="Google Shape;89;p18"/>
          <p:cNvSpPr txBox="1"/>
          <p:nvPr/>
        </p:nvSpPr>
        <p:spPr>
          <a:xfrm>
            <a:off x="234150" y="4696250"/>
            <a:ext cx="8675700" cy="3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https://www.vitalorganizer.com/leaky-sales-pipelines/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1688" y="1170100"/>
            <a:ext cx="5060626" cy="337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311700" y="190550"/>
            <a:ext cx="8520600" cy="82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leaky</a:t>
            </a:r>
            <a:endParaRPr sz="4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9"/>
          <p:cNvSpPr txBox="1"/>
          <p:nvPr/>
        </p:nvSpPr>
        <p:spPr>
          <a:xfrm>
            <a:off x="172275" y="4774350"/>
            <a:ext cx="88494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https://onbplumbing.com.au/blog/tenants-advice-for-plumbing-emergency/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4150" y="1017650"/>
            <a:ext cx="5175263" cy="345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