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7055-C1B0-42C8-ABC7-21449216D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10884-A72A-4C28-B93E-AFC223EC1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FCD9E-D1BF-4A20-B81E-0795CB36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9DCDD-B29A-4B07-9B67-B9FF1B2C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7D2A6-89E2-4D44-BAD5-B9E2452F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8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5E16-06D9-40E0-86C0-0B9D7C47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3E0DB-9FDE-4BFE-9C7B-37FC3B8D1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1D5F4-286E-4A35-A338-379D18BB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2E8D1-7630-45F4-A23B-DB769812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78A21-3A6D-4CD7-9B16-DD4493D9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8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E0FBE7-8C79-44D7-A907-2922CC6EB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001EB-0A76-4373-BD97-E0EFE41C9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77461-6490-45CD-9771-BECE9844E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16532-7B17-4D45-953C-8FA224AA1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38384-06F8-4A3F-A3F0-B2E30175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6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6155-751C-4F2D-AF02-921AC6BE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BAD1F-F10D-4EA2-A176-61F827B6D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E9B51-8F86-4D5D-ADEA-0EB1E9D2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E8B1C-E513-4689-A454-BB5B7997C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28BFE-10CA-44B7-9CE7-F1DC5BB2F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8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3734-C4B3-4F73-9C67-809C0771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01FA8-4708-4F2E-A700-655E21AD6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813D9-D268-4577-9248-EC4738A6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6674E-893A-4B8D-86DF-E0EB47EA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0E142-9723-43BC-B299-6A67B1C1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00A48-023B-4703-B462-423B9D8F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DF660-A252-4D82-995B-AA181AFC7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ECF88-62BA-4405-950B-314EAD1B6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4EAB5-8394-42FE-BAC5-9A352468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D77BA-4FF5-4DCA-87AC-EB96C738B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184F1-74C4-4EB4-BA42-439C0602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35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BCF5-31CD-41FB-B09A-E24A2E4A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D89CC-8B61-4525-B2E1-9D86A91F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B72E1-94EF-4BA7-BA32-76806E402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B7570-D36A-4A3E-B835-C230A8C67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ECA0FA-09CA-4197-B4DE-853B1867C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97ED5-869E-4392-85B8-921CCE28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C3A6E-B7B1-4D18-AC90-178736B7E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457A9B-C0E4-4F0E-BB4A-A6DBC264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5A62-468B-48CE-8B4A-A6E2CFD90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568ADF-7962-4ECE-8B33-ED34B4ACF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AB0AD-E455-4548-8921-D6B008B4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816AE-2B70-4290-8919-B44DE026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5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BA3B1-1F01-4AD2-A225-0CB1A9DF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8E5-0169-47EB-9B78-EB5FC5DA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308F1-1A68-4A15-9D2A-F0853FEC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4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4E1E-E5CE-4DE4-A03A-0A3BF774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606A-E49F-40B0-B344-5AECE91F3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3B008-FF1E-4264-A4EC-0B30A9527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EFF3F-947D-4C55-921A-73E8755F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256F4-6CA6-4862-B20A-3AF9040E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1A20D-0026-4114-B308-DB8F9120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59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3993-2852-4B08-A7C5-36DEA93F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EE8A2-8A8F-412B-AD2F-B83502172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E5431-87CB-457C-B279-62E34DD03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4E40-40B7-441C-AB08-FD9ED324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797D4-23AE-4883-84EA-19A0B753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9870E-8E6F-4EE2-8BD3-331186FD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3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37BA5-B0FA-429F-BDCC-C132EDF90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1319B-BC63-4370-927C-CDF395254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9EE62-C285-4CA4-A418-A79581E14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2B7E3-2A09-4B57-9938-85C5F40560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8CB87-FEF7-4620-81BF-930D93ACC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015EC-B758-4EFD-B0CB-0A21E9DD2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51E67-C120-4EAA-AF94-076DFDB53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5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tick-crawling-drawing-vector-clipart.png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51847-B040-40F1-A089-14A5FDCD6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5625"/>
          <a:stretch/>
        </p:blipFill>
        <p:spPr>
          <a:xfrm rot="5400000">
            <a:off x="-85493" y="676507"/>
            <a:ext cx="6266985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9B55F5-6EC8-4ED5-8F8E-5C31B0376C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13275"/>
          <a:stretch/>
        </p:blipFill>
        <p:spPr>
          <a:xfrm>
            <a:off x="6052812" y="10"/>
            <a:ext cx="609600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233F7-74B9-48E9-B471-9A72760CC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080808"/>
                </a:solidFill>
              </a:rPr>
              <a:t>Tickborne Disease Trivia</a:t>
            </a:r>
          </a:p>
        </p:txBody>
      </p:sp>
    </p:spTree>
    <p:extLst>
      <p:ext uri="{BB962C8B-B14F-4D97-AF65-F5344CB8AC3E}">
        <p14:creationId xmlns:p14="http://schemas.microsoft.com/office/powerpoint/2010/main" val="327016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DC3A-8A0C-407F-A0C3-6AB6B505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/>
              <a:t>During which stage in the lifecycle could deer ticks be approximately the size of a poppy seed?</a:t>
            </a:r>
            <a:br>
              <a:rPr lang="en-US" sz="3300"/>
            </a:br>
            <a:endParaRPr lang="en-US" sz="33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C6A55-7639-4086-BF49-E0DD0F1C8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21961-F539-43D5-A1A2-2F03DD1246EB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4932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5290-9BEA-48CB-B79F-05C9D961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What do ticks need to move on to the next stage?</a:t>
            </a:r>
            <a:br>
              <a:rPr lang="en-US" sz="4700"/>
            </a:br>
            <a:endParaRPr lang="en-US" sz="47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057AE-F4C9-4393-B598-DC7A80C0B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A54D3-A029-4B81-ACF0-B97AA5023A1E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1851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8629D-F4A3-4D03-801C-29FA1353E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How long can a tick spread a pathogen once it is infected?</a:t>
            </a:r>
            <a:br>
              <a:rPr lang="en-US" sz="4200"/>
            </a:br>
            <a:endParaRPr lang="en-US" sz="4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96A13-5C71-43D2-AF78-1EB0F312A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8B6052-1853-4816-88D8-117D28452146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3185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BE98-F878-42D7-AC72-CE6FC0EC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/>
              <a:t>Is Lyme disease caused by a virus or bacteria?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B1177-513F-42C0-BDD7-18964B56B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125B51-C663-4EDE-A350-7B474B03FCF2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3719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037D-E0D8-4078-A3F0-4E158779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During which seasons is the risk of human infection the greatest?</a:t>
            </a:r>
            <a:br>
              <a:rPr lang="en-US" sz="3800"/>
            </a:br>
            <a:endParaRPr lang="en-US" sz="3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8201C-1E6A-4BF9-B9EC-2B77AA52B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CF19EC-59D5-477E-8757-9A1364ECD7D0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2206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D32D-386C-4CBA-8DB6-D9A80501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During which stage in the lifecycle could deer ticks be approximately the size of a sesame seed?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5FBE2-DFC5-4ADA-AC44-43E95633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4DCB1-CC04-4AD6-8B0E-7239F6E2F90D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378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8081-E79D-4387-BDB7-9572B02BA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Name one disease in Maine caused by a tick other than Lyme disease.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66C29-B4E5-4133-805F-7A6FBD522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BB1C8-BA78-441D-BFB3-A3888E6051BF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6930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7A8BC-C6E3-4F56-AFE9-3681DA4B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What color is on a dog tick’s scutum?</a:t>
            </a:r>
            <a:br>
              <a:rPr lang="en-US" sz="4700"/>
            </a:br>
            <a:endParaRPr lang="en-US" sz="47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987D0-420B-4B3D-BAAE-BCEE9BE95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3BD79F-8C34-4977-B3A5-EAEFC8A04B35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3358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DF5A-4AE4-40D6-9185-D207DEF8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What is the term for a tick in the transmission cycle?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30505-EFEB-4A06-B977-F3B296706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0DF90B-2002-4047-933B-C09F3DA378AF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8537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77470-AF43-45D7-B0F4-9514E61A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What is the name for a living animal or plant that provides food or shelter for another?</a:t>
            </a:r>
            <a:br>
              <a:rPr lang="en-US" sz="3800"/>
            </a:br>
            <a:endParaRPr lang="en-US" sz="3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8D9C4-1BD6-4A68-AABB-65E95A45A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5FFA7C-E5BB-4DA1-A114-F1C044A29AC7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37564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AE9BB2-AA00-4E39-97F1-CA9EC82D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What is the scientific name for the bacteria that causes Lyme disease?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F77CD-161C-44AA-AF6C-FAE3792F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B2F19-AEE7-45F0-95F5-126F06543B2C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031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DF5DF-7C29-4F77-9F92-77051048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What type of habitat do deer ticks prefer?</a:t>
            </a:r>
            <a:br>
              <a:rPr lang="en-US" sz="4700"/>
            </a:br>
            <a:endParaRPr lang="en-US" sz="47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F4E38-0972-4E6F-BFE0-E2BDCEC24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217B2-EAB7-4F1D-A80C-8FF87A30B642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3453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9D85-91AC-4DE6-AEDF-9EE56827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What is the shape of Lyme bacteria?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01151-BDA3-492F-A95D-5F20FE852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3EF7AF-8ED9-4087-898F-0DB079E2730F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967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DDDC-55F9-4C1C-8F15-94355830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/>
              <a:t>What color clothing should you wear to make ticks easier to see? </a:t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8C9ED-AA9E-4F86-92F0-AA934B1F2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9C3DF4-DE57-4C91-BD1D-AE418091B3FE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6990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FBEF-4CC6-4A56-93B9-54E59311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What type of repellent is approved for use on clothing? </a:t>
            </a:r>
            <a:br>
              <a:rPr lang="en-US" sz="3800"/>
            </a:br>
            <a:endParaRPr lang="en-US" sz="3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3DECB-7765-490D-ABD1-5409453F3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63EAF-0329-4555-AAD1-49F2F3040A17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82954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7664-3648-437A-972B-5A3493E0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You should make sure that your repellent is approved by which group? </a:t>
            </a:r>
            <a:br>
              <a:rPr lang="en-US" sz="3800"/>
            </a:br>
            <a:endParaRPr lang="en-US" sz="3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F786A-E468-413F-8C53-14B65E93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5CCC5-7394-4824-BD05-910A2DF4FB0A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91286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69789-698F-47B1-8327-9E2AAEA10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What type of clothing will protect your arms and legs from ticks? </a:t>
            </a:r>
            <a:br>
              <a:rPr lang="en-US" sz="3800"/>
            </a:br>
            <a:endParaRPr lang="en-US" sz="3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0A65D-BECB-41C6-8A6E-463225B09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934B8-F799-4435-A0B2-874418442768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930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B7E43-0DEE-4E17-908F-465A66A4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What can you do to keep ticks from crawling up your pant legs? </a:t>
            </a:r>
            <a:br>
              <a:rPr lang="en-US" sz="3800"/>
            </a:br>
            <a:endParaRPr lang="en-US" sz="3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04FF2-D1BD-4E8B-B163-906A472ED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75B30E-15F5-48AC-9E76-D8463358FDF2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1149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ACED-1951-42B4-95F3-EB87F765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/>
              <a:t>What should you do frequently while outdoors, after you come inside, and at the end of every day?  </a:t>
            </a:r>
            <a:br>
              <a:rPr lang="en-US" sz="3300"/>
            </a:br>
            <a:endParaRPr lang="en-US" sz="33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A18A0-774D-40DB-8F0A-B7026FD33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16FB00-152C-41E6-AE6D-C6ED406A3498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04027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D05D-04D8-4208-8DF1-8F05D079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/>
              <a:t>What should you do with your clothes when you come inside to kill any ticks that may be crawling on them? </a:t>
            </a:r>
            <a:br>
              <a:rPr lang="en-US" sz="3300"/>
            </a:br>
            <a:endParaRPr lang="en-US" sz="33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1F7DF8-5E36-4EAD-A9C8-007D4B28B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0AB4E-9740-4A94-83C1-A308C8C49A5C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6160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DD18-3E32-47C8-B825-165AD1DA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What should you do with a tick after you remove it? </a:t>
            </a:r>
            <a:br>
              <a:rPr lang="en-US" sz="4200"/>
            </a:br>
            <a:endParaRPr lang="en-US" sz="4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2877E-F179-4A89-9A65-3589F3CD9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2DEDA-668D-4E8B-8FAA-45FD9FBD36FC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3496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04AD-72E3-4832-839A-ABCCBE94D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How long does it take for a tick to transmit the bacteria that can cause Lyme disease?</a:t>
            </a:r>
            <a:br>
              <a:rPr lang="en-US" sz="3800"/>
            </a:br>
            <a:endParaRPr lang="en-US" sz="3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C4979-78FB-4063-BB5C-2EC5F1B49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BB5C62-667F-4D43-8844-64738D4FC66B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918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8E357-EDAC-409D-BE42-935054FC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/>
              <a:t>Should you use petroleum jelly, a hot match, nail polish, or other products to remove a tick? </a:t>
            </a:r>
            <a:br>
              <a:rPr lang="en-US" sz="3300"/>
            </a:br>
            <a:endParaRPr lang="en-US" sz="33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01B71-3637-4464-9C35-C97A32751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3600E-0165-417C-BB82-90D1CB32D123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8082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922B-EA8A-46FA-9E5A-FFC3AEA3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What is the best way to remove a tick? </a:t>
            </a:r>
            <a:br>
              <a:rPr lang="en-US" sz="4700"/>
            </a:br>
            <a:endParaRPr lang="en-US" sz="47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82244-82AE-47DD-A7B7-BEEACB0C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FF13F-F587-4BE1-B92C-1AAE08145EC5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4131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AF105-6169-4F25-9D70-F51F1D3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 i="1" dirty="0">
                <a:solidFill>
                  <a:srgbClr val="FFFFFF"/>
                </a:solidFill>
              </a:rPr>
              <a:t>Borrelia burgdorferi.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101AF8-1B65-4573-84D2-7F6F07048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01DAE3-27C5-478F-8A8F-A9247961DB63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38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31DF3-1909-4EAD-8FB0-35068BB1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24-48 hours.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25259-01C8-4AE9-92AF-B49353D8E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E1E82-BDA1-48AD-8E4C-A45264F1AE1A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28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5CECE-0CE0-44C6-BE7D-0F6BEB90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Virus.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449B-4003-4EA0-999C-058E68E12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70A749-7517-4BC1-A9E8-02C696AFBB4A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84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65D56-5C95-4E04-A2AC-E1C20702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None, they are just a pest species in Maine.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E5ED0-E56A-4ECB-9358-A4F095B6C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637A3-0859-48A2-924E-52C6A466C337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18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41779-E91E-448C-924B-88DBA324C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False.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3380D-DC97-4AEC-9A50-A77CC5A63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8CAD23-857E-4A72-B8C3-B3619599804A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55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286C8-37A9-4EFF-B652-88C8AB99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The bull’s eye rash.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2F787-1C4C-4B1A-9665-907A51848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C96316-85DF-426A-B2F3-1862C5EE21D5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07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72D42-066A-4717-AC22-C7BA7BC2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No. The rash can also show up in other places on your body.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CE93F-D831-4FAD-A623-60FACAF22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C26E5-C7A8-4044-8C44-3322A2F15F13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88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41BC8-8176-4D41-AAA8-6D35EE137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False.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A9BBB-AB5D-4E01-B05D-49121961D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FB23A-90C5-4561-9B04-F8D77CCC1DE3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6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31DC6-CAB6-4208-8F54-B66059CF5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Which is smaller: Bacteria or virus?</a:t>
            </a:r>
            <a:br>
              <a:rPr lang="en-US" sz="4700"/>
            </a:br>
            <a:endParaRPr lang="en-US" sz="47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4C960-359D-4F38-92D5-52EC8A434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0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C991E-A7FA-4BF8-B670-24EEC86B1680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1949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82870-4BB6-41C8-9B0C-EC188BB25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Nymph.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1AD52-7767-4C72-B64D-E337600B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F9B2B-281F-446F-AACD-52761860F87C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44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AFAE4-4628-4EE3-B5B7-25AE52057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Blood.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62FCE-261D-46DB-9F36-48A999378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1298D1-464A-499E-AFC1-25A03114FB36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31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80425-D1DE-4F0B-A4B6-D81061BF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Throughout its whole life.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A05E6-2CB7-4055-BB57-740E0C8A3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1BE760-6297-4DA0-9838-54D842313D5A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10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2A17F-C412-4879-9886-A73D29206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Bacteria.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B7F65-7F51-4C6C-BFE5-E3F80AF21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20435-B0A7-4986-8AFF-317D281D742F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17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951A8-5581-4586-8786-FD4AC2E3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Summer.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4AFD2-915F-4385-A7BD-AA9EEE835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4F129-C8D6-471F-9FB2-F765A247DB93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46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F9313-6CDF-46E5-986B-9B0C4B15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Adult.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F7430-5115-41B5-B8DE-0256B97F9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4AA16-4413-4513-966D-E679795A87D8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50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F8361-D617-478B-8AB1-0546A09A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Anaplasmosis, babesiosis, Powassan, or </a:t>
            </a:r>
            <a:r>
              <a:rPr lang="en-US" i="1">
                <a:solidFill>
                  <a:srgbClr val="FFFFFF"/>
                </a:solidFill>
              </a:rPr>
              <a:t>Borrelia miyamotoi</a:t>
            </a:r>
            <a:r>
              <a:rPr lang="en-US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69434-A167-46AC-BF91-406736C0B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1B22A9-67BD-438F-A16E-43A8F7497F01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9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2F244-AA17-4CAC-9E02-F4A7EA9F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White.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91C58-3709-4E34-BBAE-5BCCB1C58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6088DE-2782-43C8-ACB8-BD2FF8CCEC39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36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48324-2267-413C-847D-4DB3FB8C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Vector.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ED490-6B3D-4F8D-8DC0-AAB7E52DA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3BF7E1-95C2-4C9B-8693-1266080DA915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09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97B73-E4A1-4F4C-B64B-326320EA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Host.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7CF3A-890F-4660-B3B0-602FC84A0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423238-09C9-4942-9AC9-19AAD148CD51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1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65646-FEE2-47F0-8A76-0B4F71E9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What pathogens do dog ticks transmit to people in Maine? </a:t>
            </a:r>
            <a:br>
              <a:rPr lang="en-US" sz="3800"/>
            </a:br>
            <a:endParaRPr lang="en-US" sz="3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9B3C5-DDB0-4ED0-8217-793F09C05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27" r="-1" b="6701"/>
          <a:stretch/>
        </p:blipFill>
        <p:spPr>
          <a:xfrm>
            <a:off x="2" y="10"/>
            <a:ext cx="6930886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400434-BA01-4A2F-99F8-3CD7E77ED831}"/>
              </a:ext>
            </a:extLst>
          </p:cNvPr>
          <p:cNvSpPr txBox="1"/>
          <p:nvPr/>
        </p:nvSpPr>
        <p:spPr>
          <a:xfrm>
            <a:off x="7464614" y="5876693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6388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0F087-DEC9-4C70-BDD3-E71DC1FB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Woods.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FEE73-4D12-4353-9914-FBD207486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A0641-DA41-4EBD-8091-1AC7DB7C7ABB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558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F99FB-AEA8-4501-986C-251827E1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113433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Corkscrew or spiral.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0BC99-4160-481D-ABE9-D7BE9F39F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78EBEA-2AA9-4A16-80C0-F9F8C1540079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97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2918C-C687-4A01-8C9E-5D6564B90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Light-colored clothing (khaki, white, </a:t>
            </a:r>
            <a:r>
              <a:rPr lang="en-US" sz="4800" dirty="0" err="1">
                <a:solidFill>
                  <a:srgbClr val="FFFFFF"/>
                </a:solidFill>
              </a:rPr>
              <a:t>etc</a:t>
            </a:r>
            <a:r>
              <a:rPr lang="en-US" sz="4800" dirty="0">
                <a:solidFill>
                  <a:srgbClr val="FFFFFF"/>
                </a:solidFill>
              </a:rPr>
              <a:t>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29968-6DDE-4CC5-B34D-A55FCA6D6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1ACFEF-F865-4F72-B37A-80616A5BB028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49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05D03-BA7B-4DED-AD3A-AF9E4201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Permethrin.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31329-6136-4E8C-A914-97B656E1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4C0E70-460C-4A7F-87C7-4F99464D1BFA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3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501FA-7ED9-48DB-97E5-ED474936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EPA – Environmental Protection Agency.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6DCD3-7341-4074-87B1-18CA0DAB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A451D3-16A9-4F84-BA6E-BAEFF26FB624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22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8A704-6066-4017-A13E-92F15B5D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Long pants and long-sleeved shirts.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46BB1-6117-453C-A191-DB0734488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ED2166-D207-4F59-B55A-036BC42AD510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162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DF4F7-0234-43AD-8DD6-B27154BD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Tuck pants into socks.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C5069-EB8F-47E2-BFD5-D29FB2645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69C4D4-B631-4741-8CAE-CAABCD1F1F39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199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B5725-5FC8-4BA3-813F-02FB7205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A tick check.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3D048-C1CC-468B-B535-08B9C4586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FE0644-A102-4D5C-B426-1E7D41B0F824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906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F45CB-D7B8-46F0-9B10-3E1EB2F1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Put them in the dryer for 10 minutes on high heat.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F4920-C7B4-4ACB-BD7F-672621099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67C70B-CECD-4640-AEFC-83350BF10001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02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6D025-6072-49FA-8C3F-A76F70FD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Put it in rubbing alcohol to kill it or put in sealed plastic bag.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8184-9308-4516-B64E-232428A60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AB440-A490-4CDB-8972-56A9A102B819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F3EA-D6FE-4509-AA9E-87999723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True or False: Lyme can be transmitted from person to person.</a:t>
            </a:r>
            <a:br>
              <a:rPr lang="en-US" sz="3800"/>
            </a:br>
            <a:endParaRPr lang="en-US" sz="3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CA139-8DDF-461C-8A69-E23BA83AE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5F7F0C-77E7-49C9-8DED-CF9CF55ABD42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5661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0DB2D-DF8B-49D8-866E-63D05217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No.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3FC44-4494-4420-A2C4-294C50504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414E21-353E-4BF4-9225-95AD1FD5A931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92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1F3A7-3A74-4EE6-955A-141EC4B4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Use a tick spoon or tweezers to gently pull the tick out of the skin.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80869-C39C-4A77-94C9-7D19CF06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092978" y="492573"/>
            <a:ext cx="4675233" cy="5880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A003B3-845A-46BA-B8DD-B09858F6EE7D}"/>
              </a:ext>
            </a:extLst>
          </p:cNvPr>
          <p:cNvSpPr txBox="1"/>
          <p:nvPr/>
        </p:nvSpPr>
        <p:spPr>
          <a:xfrm>
            <a:off x="752295" y="5382309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45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398D-C590-40CC-87BC-F6A147791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What is the most common symptom of Lyme disease? </a:t>
            </a:r>
            <a:br>
              <a:rPr lang="en-US" sz="4200"/>
            </a:br>
            <a:endParaRPr lang="en-US" sz="4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8925F-54B9-4D6F-A507-57CEADA7A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410E93-4CC0-4D7A-B5F3-C9EC9B1375C1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6560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AB9E-DEDE-4888-BC9C-3C2CD90A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Will the bull’s eye rash only show up where a tick bit you? </a:t>
            </a:r>
            <a:br>
              <a:rPr lang="en-US" sz="4200"/>
            </a:br>
            <a:endParaRPr lang="en-US" sz="4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6AAFA-0375-46A3-BE4E-49271F406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878514-A587-4F88-96CE-97670B3A31AD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3475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0C16C-B5D8-4073-9F7A-AC732AEC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True or False: You can’t get bitten by a tick in the winter.</a:t>
            </a:r>
            <a:br>
              <a:rPr lang="en-US" sz="4200"/>
            </a:br>
            <a:endParaRPr lang="en-US" sz="4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B8783-5593-43DD-BBAD-023100F73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61" r="1" b="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35C3A0-4A7E-4D90-8CA3-2C083284CDA6}"/>
              </a:ext>
            </a:extLst>
          </p:cNvPr>
          <p:cNvSpPr txBox="1"/>
          <p:nvPr/>
        </p:nvSpPr>
        <p:spPr>
          <a:xfrm>
            <a:off x="6865489" y="5865541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Answer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06091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625</Words>
  <Application>Microsoft Office PowerPoint</Application>
  <PresentationFormat>Widescreen</PresentationFormat>
  <Paragraphs>121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Tickborne Disease Trivia</vt:lpstr>
      <vt:lpstr>What is the scientific name for the bacteria that causes Lyme disease? </vt:lpstr>
      <vt:lpstr>How long does it take for a tick to transmit the bacteria that can cause Lyme disease? </vt:lpstr>
      <vt:lpstr>Which is smaller: Bacteria or virus? </vt:lpstr>
      <vt:lpstr>What pathogens do dog ticks transmit to people in Maine?  </vt:lpstr>
      <vt:lpstr>True or False: Lyme can be transmitted from person to person. </vt:lpstr>
      <vt:lpstr>What is the most common symptom of Lyme disease?  </vt:lpstr>
      <vt:lpstr>Will the bull’s eye rash only show up where a tick bit you?  </vt:lpstr>
      <vt:lpstr>True or False: You can’t get bitten by a tick in the winter. </vt:lpstr>
      <vt:lpstr>During which stage in the lifecycle could deer ticks be approximately the size of a poppy seed? </vt:lpstr>
      <vt:lpstr>What do ticks need to move on to the next stage? </vt:lpstr>
      <vt:lpstr>How long can a tick spread a pathogen once it is infected? </vt:lpstr>
      <vt:lpstr>Is Lyme disease caused by a virus or bacteria?</vt:lpstr>
      <vt:lpstr>During which seasons is the risk of human infection the greatest? </vt:lpstr>
      <vt:lpstr>During which stage in the lifecycle could deer ticks be approximately the size of a sesame seed?</vt:lpstr>
      <vt:lpstr>Name one disease in Maine caused by a tick other than Lyme disease. </vt:lpstr>
      <vt:lpstr>What color is on a dog tick’s scutum? </vt:lpstr>
      <vt:lpstr>What is the term for a tick in the transmission cycle?</vt:lpstr>
      <vt:lpstr>What is the name for a living animal or plant that provides food or shelter for another? </vt:lpstr>
      <vt:lpstr>What type of habitat do deer ticks prefer? </vt:lpstr>
      <vt:lpstr>What is the shape of Lyme bacteria?</vt:lpstr>
      <vt:lpstr>What color clothing should you wear to make ticks easier to see?  </vt:lpstr>
      <vt:lpstr>What type of repellent is approved for use on clothing?  </vt:lpstr>
      <vt:lpstr>You should make sure that your repellent is approved by which group?  </vt:lpstr>
      <vt:lpstr>What type of clothing will protect your arms and legs from ticks?  </vt:lpstr>
      <vt:lpstr>What can you do to keep ticks from crawling up your pant legs?  </vt:lpstr>
      <vt:lpstr>What should you do frequently while outdoors, after you come inside, and at the end of every day?   </vt:lpstr>
      <vt:lpstr>What should you do with your clothes when you come inside to kill any ticks that may be crawling on them?  </vt:lpstr>
      <vt:lpstr>What should you do with a tick after you remove it?  </vt:lpstr>
      <vt:lpstr>Should you use petroleum jelly, a hot match, nail polish, or other products to remove a tick?  </vt:lpstr>
      <vt:lpstr>What is the best way to remove a tick?  </vt:lpstr>
      <vt:lpstr>Borrelia burgdorferi.</vt:lpstr>
      <vt:lpstr>24-48 hours.</vt:lpstr>
      <vt:lpstr>Virus.</vt:lpstr>
      <vt:lpstr>None, they are just a pest species in Maine.</vt:lpstr>
      <vt:lpstr>False.</vt:lpstr>
      <vt:lpstr>The bull’s eye rash.</vt:lpstr>
      <vt:lpstr>No. The rash can also show up in other places on your body. </vt:lpstr>
      <vt:lpstr>False.</vt:lpstr>
      <vt:lpstr>Nymph.</vt:lpstr>
      <vt:lpstr>Blood.</vt:lpstr>
      <vt:lpstr>Throughout its whole life.</vt:lpstr>
      <vt:lpstr>Bacteria.</vt:lpstr>
      <vt:lpstr>Summer.</vt:lpstr>
      <vt:lpstr>Adult.</vt:lpstr>
      <vt:lpstr>Anaplasmosis, babesiosis, Powassan, or Borrelia miyamotoi.</vt:lpstr>
      <vt:lpstr>White.</vt:lpstr>
      <vt:lpstr>Vector.</vt:lpstr>
      <vt:lpstr>Host.</vt:lpstr>
      <vt:lpstr>Woods.</vt:lpstr>
      <vt:lpstr>Corkscrew or spiral.</vt:lpstr>
      <vt:lpstr>Light-colored clothing (khaki, white, etc).</vt:lpstr>
      <vt:lpstr>Permethrin.</vt:lpstr>
      <vt:lpstr>EPA – Environmental Protection Agency.</vt:lpstr>
      <vt:lpstr>Long pants and long-sleeved shirts.</vt:lpstr>
      <vt:lpstr>Tuck pants into socks.</vt:lpstr>
      <vt:lpstr>A tick check.</vt:lpstr>
      <vt:lpstr>Put them in the dryer for 10 minutes on high heat.</vt:lpstr>
      <vt:lpstr>Put it in rubbing alcohol to kill it or put in sealed plastic bag.</vt:lpstr>
      <vt:lpstr>No.</vt:lpstr>
      <vt:lpstr>Use a tick spoon or tweezers to gently pull the tick out of the skin.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Tickborne Disease Trivia</dc:title>
  <dc:creator>Porter, Megan</dc:creator>
  <cp:lastModifiedBy>Peranzi, Catie</cp:lastModifiedBy>
  <cp:revision>6</cp:revision>
  <dcterms:created xsi:type="dcterms:W3CDTF">2020-08-26T16:14:17Z</dcterms:created>
  <dcterms:modified xsi:type="dcterms:W3CDTF">2020-09-11T16:36:52Z</dcterms:modified>
</cp:coreProperties>
</file>