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Override2.xml" ContentType="application/vnd.openxmlformats-officedocument.themeOverrid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Override3.xml" ContentType="application/vnd.openxmlformats-officedocument.themeOverrid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Override4.xml" ContentType="application/vnd.openxmlformats-officedocument.themeOverrid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Override5.xml" ContentType="application/vnd.openxmlformats-officedocument.themeOverrid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theme/themeOverride6.xml" ContentType="application/vnd.openxmlformats-officedocument.themeOverride+xml"/>
  <Override PartName="/ppt/theme/theme10.xml" ContentType="application/vnd.openxmlformats-officedocument.theme+xml"/>
  <Override PartName="/ppt/theme/theme11.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5169" r:id="rId2"/>
    <p:sldMasterId id="2147485333" r:id="rId3"/>
    <p:sldMasterId id="2147485346" r:id="rId4"/>
    <p:sldMasterId id="2147485358" r:id="rId5"/>
    <p:sldMasterId id="2147485370" r:id="rId6"/>
    <p:sldMasterId id="2147485382" r:id="rId7"/>
    <p:sldMasterId id="2147485394" r:id="rId8"/>
    <p:sldMasterId id="2147485570" r:id="rId9"/>
  </p:sldMasterIdLst>
  <p:notesMasterIdLst>
    <p:notesMasterId r:id="rId72"/>
  </p:notesMasterIdLst>
  <p:handoutMasterIdLst>
    <p:handoutMasterId r:id="rId73"/>
  </p:handoutMasterIdLst>
  <p:sldIdLst>
    <p:sldId id="257" r:id="rId10"/>
    <p:sldId id="258" r:id="rId11"/>
    <p:sldId id="353" r:id="rId12"/>
    <p:sldId id="350" r:id="rId13"/>
    <p:sldId id="352" r:id="rId14"/>
    <p:sldId id="364" r:id="rId15"/>
    <p:sldId id="367" r:id="rId16"/>
    <p:sldId id="360" r:id="rId17"/>
    <p:sldId id="351" r:id="rId18"/>
    <p:sldId id="358" r:id="rId19"/>
    <p:sldId id="357" r:id="rId20"/>
    <p:sldId id="356" r:id="rId21"/>
    <p:sldId id="398" r:id="rId22"/>
    <p:sldId id="399" r:id="rId23"/>
    <p:sldId id="400" r:id="rId24"/>
    <p:sldId id="401" r:id="rId25"/>
    <p:sldId id="374" r:id="rId26"/>
    <p:sldId id="355" r:id="rId27"/>
    <p:sldId id="368" r:id="rId28"/>
    <p:sldId id="369" r:id="rId29"/>
    <p:sldId id="371" r:id="rId30"/>
    <p:sldId id="372" r:id="rId31"/>
    <p:sldId id="373" r:id="rId32"/>
    <p:sldId id="378" r:id="rId33"/>
    <p:sldId id="381" r:id="rId34"/>
    <p:sldId id="402" r:id="rId35"/>
    <p:sldId id="403" r:id="rId36"/>
    <p:sldId id="379" r:id="rId37"/>
    <p:sldId id="382" r:id="rId38"/>
    <p:sldId id="380" r:id="rId39"/>
    <p:sldId id="383" r:id="rId40"/>
    <p:sldId id="389" r:id="rId41"/>
    <p:sldId id="390" r:id="rId42"/>
    <p:sldId id="384" r:id="rId43"/>
    <p:sldId id="391" r:id="rId44"/>
    <p:sldId id="393" r:id="rId45"/>
    <p:sldId id="392" r:id="rId46"/>
    <p:sldId id="385" r:id="rId47"/>
    <p:sldId id="394" r:id="rId48"/>
    <p:sldId id="386" r:id="rId49"/>
    <p:sldId id="395" r:id="rId50"/>
    <p:sldId id="396" r:id="rId51"/>
    <p:sldId id="387" r:id="rId52"/>
    <p:sldId id="388" r:id="rId53"/>
    <p:sldId id="397" r:id="rId54"/>
    <p:sldId id="354" r:id="rId55"/>
    <p:sldId id="375" r:id="rId56"/>
    <p:sldId id="376" r:id="rId57"/>
    <p:sldId id="377" r:id="rId58"/>
    <p:sldId id="260" r:id="rId59"/>
    <p:sldId id="327" r:id="rId60"/>
    <p:sldId id="404" r:id="rId61"/>
    <p:sldId id="405" r:id="rId62"/>
    <p:sldId id="406" r:id="rId63"/>
    <p:sldId id="407" r:id="rId64"/>
    <p:sldId id="408" r:id="rId65"/>
    <p:sldId id="409" r:id="rId66"/>
    <p:sldId id="410" r:id="rId67"/>
    <p:sldId id="411" r:id="rId68"/>
    <p:sldId id="412" r:id="rId69"/>
    <p:sldId id="286" r:id="rId70"/>
    <p:sldId id="269" r:id="rId71"/>
  </p:sldIdLst>
  <p:sldSz cx="9144000" cy="6858000" type="screen4x3"/>
  <p:notesSz cx="7010400" cy="9296400"/>
  <p:custDataLst>
    <p:tags r:id="rId74"/>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0807"/>
    <a:srgbClr val="C9CE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5782" autoAdjust="0"/>
  </p:normalViewPr>
  <p:slideViewPr>
    <p:cSldViewPr>
      <p:cViewPr>
        <p:scale>
          <a:sx n="60" d="100"/>
          <a:sy n="60" d="100"/>
        </p:scale>
        <p:origin x="-1164"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pPr>
              <a:defRPr/>
            </a:pPr>
            <a:fld id="{E89D4E54-25FB-4F87-990B-D3CF1B52A4F0}" type="datetimeFigureOut">
              <a:rPr lang="en-US"/>
              <a:pPr>
                <a:defRPr/>
              </a:pPr>
              <a:t>1/9/2014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pPr>
              <a:defRPr/>
            </a:pPr>
            <a:fld id="{AF7CA9C8-738F-4D22-A4A4-537C4057B95F}" type="slidenum">
              <a:rPr lang="en-US"/>
              <a:pPr>
                <a:defRPr/>
              </a:pPr>
              <a:t>‹#›</a:t>
            </a:fld>
            <a:endParaRPr lang="en-US"/>
          </a:p>
        </p:txBody>
      </p:sp>
    </p:spTree>
    <p:extLst>
      <p:ext uri="{BB962C8B-B14F-4D97-AF65-F5344CB8AC3E}">
        <p14:creationId xmlns:p14="http://schemas.microsoft.com/office/powerpoint/2010/main" val="3559710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pPr>
              <a:defRPr/>
            </a:pPr>
            <a:endParaRPr lang="en-US"/>
          </a:p>
        </p:txBody>
      </p:sp>
      <p:sp>
        <p:nvSpPr>
          <p:cNvPr id="12291"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pPr>
              <a:defRPr/>
            </a:pPr>
            <a:endParaRPr lang="en-US"/>
          </a:p>
        </p:txBody>
      </p:sp>
      <p:sp>
        <p:nvSpPr>
          <p:cNvPr id="1351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pPr>
              <a:defRPr/>
            </a:pPr>
            <a:endParaRPr lang="en-US"/>
          </a:p>
        </p:txBody>
      </p:sp>
      <p:sp>
        <p:nvSpPr>
          <p:cNvPr id="12295"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pPr>
              <a:defRPr/>
            </a:pPr>
            <a:fld id="{0AA31F25-D5D0-4DEB-9713-3A5737569EDF}" type="slidenum">
              <a:rPr lang="en-US"/>
              <a:pPr>
                <a:defRPr/>
              </a:pPr>
              <a:t>‹#›</a:t>
            </a:fld>
            <a:endParaRPr lang="en-US"/>
          </a:p>
        </p:txBody>
      </p:sp>
    </p:spTree>
    <p:extLst>
      <p:ext uri="{BB962C8B-B14F-4D97-AF65-F5344CB8AC3E}">
        <p14:creationId xmlns:p14="http://schemas.microsoft.com/office/powerpoint/2010/main" val="14459110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p:spPr>
        <p:txBody>
          <a:bodyPr/>
          <a:lstStyle/>
          <a:p>
            <a:endParaRPr lang="en-US" altLang="en-US" smtClean="0"/>
          </a:p>
        </p:txBody>
      </p:sp>
      <p:sp>
        <p:nvSpPr>
          <p:cNvPr id="13619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C1AE034-A50E-4E13-87BC-05CD1D463E9A}" type="slidenum">
              <a:rPr lang="en-US" altLang="en-US" smtClean="0"/>
              <a:pPr eaLnBrk="1" hangingPunct="1">
                <a:spcBef>
                  <a:spcPct val="0"/>
                </a:spcBef>
              </a:pPr>
              <a:t>10</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5650" indent="-290513" eaLnBrk="0" hangingPunct="0">
              <a:spcBef>
                <a:spcPct val="30000"/>
              </a:spcBef>
              <a:defRPr sz="1200">
                <a:solidFill>
                  <a:schemeClr val="tx1"/>
                </a:solidFill>
                <a:latin typeface="Times New Roman" pitchFamily="18" charset="0"/>
              </a:defRPr>
            </a:lvl2pPr>
            <a:lvl3pPr marL="1163638" indent="-231775" eaLnBrk="0" hangingPunct="0">
              <a:spcBef>
                <a:spcPct val="30000"/>
              </a:spcBef>
              <a:defRPr sz="1200">
                <a:solidFill>
                  <a:schemeClr val="tx1"/>
                </a:solidFill>
                <a:latin typeface="Times New Roman" pitchFamily="18" charset="0"/>
              </a:defRPr>
            </a:lvl3pPr>
            <a:lvl4pPr marL="1630363" indent="-231775" eaLnBrk="0" hangingPunct="0">
              <a:spcBef>
                <a:spcPct val="30000"/>
              </a:spcBef>
              <a:defRPr sz="1200">
                <a:solidFill>
                  <a:schemeClr val="tx1"/>
                </a:solidFill>
                <a:latin typeface="Times New Roman" pitchFamily="18" charset="0"/>
              </a:defRPr>
            </a:lvl4pPr>
            <a:lvl5pPr marL="2095500" indent="-231775" eaLnBrk="0" hangingPunct="0">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87EF993-3FCE-46F2-A15C-8DC9527A829A}" type="slidenum">
              <a:rPr lang="en-US" altLang="en-US" smtClean="0">
                <a:solidFill>
                  <a:srgbClr val="000000"/>
                </a:solidFill>
                <a:latin typeface="Arial" pitchFamily="34" charset="0"/>
                <a:ea typeface="ＭＳ Ｐゴシック" pitchFamily="34" charset="-128"/>
              </a:rPr>
              <a:pPr eaLnBrk="1" hangingPunct="1">
                <a:spcBef>
                  <a:spcPct val="0"/>
                </a:spcBef>
              </a:pPr>
              <a:t>25</a:t>
            </a:fld>
            <a:endParaRPr lang="en-US" altLang="en-US" smtClean="0">
              <a:solidFill>
                <a:srgbClr val="000000"/>
              </a:solidFill>
              <a:latin typeface="Arial" pitchFamily="34" charset="0"/>
              <a:ea typeface="ＭＳ Ｐゴシック" pitchFamily="34" charset="-128"/>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5650" indent="-290513" eaLnBrk="0" hangingPunct="0">
              <a:spcBef>
                <a:spcPct val="30000"/>
              </a:spcBef>
              <a:defRPr sz="1200">
                <a:solidFill>
                  <a:schemeClr val="tx1"/>
                </a:solidFill>
                <a:latin typeface="Times New Roman" pitchFamily="18" charset="0"/>
              </a:defRPr>
            </a:lvl2pPr>
            <a:lvl3pPr marL="1163638" indent="-231775" eaLnBrk="0" hangingPunct="0">
              <a:spcBef>
                <a:spcPct val="30000"/>
              </a:spcBef>
              <a:defRPr sz="1200">
                <a:solidFill>
                  <a:schemeClr val="tx1"/>
                </a:solidFill>
                <a:latin typeface="Times New Roman" pitchFamily="18" charset="0"/>
              </a:defRPr>
            </a:lvl3pPr>
            <a:lvl4pPr marL="1630363" indent="-231775" eaLnBrk="0" hangingPunct="0">
              <a:spcBef>
                <a:spcPct val="30000"/>
              </a:spcBef>
              <a:defRPr sz="1200">
                <a:solidFill>
                  <a:schemeClr val="tx1"/>
                </a:solidFill>
                <a:latin typeface="Times New Roman" pitchFamily="18" charset="0"/>
              </a:defRPr>
            </a:lvl4pPr>
            <a:lvl5pPr marL="2095500" indent="-231775" eaLnBrk="0" hangingPunct="0">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58CF1A5A-FC4D-4825-8119-A6DE78A66D6E}" type="slidenum">
              <a:rPr lang="en-US" altLang="en-US" smtClean="0">
                <a:solidFill>
                  <a:srgbClr val="000000"/>
                </a:solidFill>
                <a:latin typeface="Arial" pitchFamily="34" charset="0"/>
                <a:ea typeface="ＭＳ Ｐゴシック" pitchFamily="34" charset="-128"/>
              </a:rPr>
              <a:pPr eaLnBrk="1" hangingPunct="1">
                <a:spcBef>
                  <a:spcPct val="0"/>
                </a:spcBef>
              </a:pPr>
              <a:t>32</a:t>
            </a:fld>
            <a:endParaRPr lang="en-US" altLang="en-US" smtClean="0">
              <a:solidFill>
                <a:srgbClr val="000000"/>
              </a:solidFill>
              <a:latin typeface="Arial" pitchFamily="34" charset="0"/>
              <a:ea typeface="ＭＳ Ｐゴシック" pitchFamily="34"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The ounce marks/lines vary because these five products are different in density (mass per unit volume). </a:t>
            </a:r>
          </a:p>
          <a:p>
            <a:pPr eaLnBrk="1" hangingPunct="1"/>
            <a:r>
              <a:rPr lang="en-US" altLang="en-US" smtClean="0">
                <a:ea typeface="ＭＳ Ｐゴシック" pitchFamily="34" charset="-128"/>
              </a:rPr>
              <a:t>An ounce (by weight) of a denser product takes up less space than an ounce of a product that is less dense.  Think of a pound of lead vs. a pound of feathers.  Both</a:t>
            </a:r>
            <a:r>
              <a:rPr lang="ja-JP" altLang="en-US" smtClean="0">
                <a:latin typeface="Arial" pitchFamily="34" charset="0"/>
              </a:rPr>
              <a:t>”</a:t>
            </a:r>
            <a:r>
              <a:rPr lang="en-US" altLang="ja-JP" smtClean="0"/>
              <a:t> batches</a:t>
            </a:r>
            <a:r>
              <a:rPr lang="ja-JP" altLang="en-US" smtClean="0">
                <a:latin typeface="Arial" pitchFamily="34" charset="0"/>
              </a:rPr>
              <a:t>”</a:t>
            </a:r>
            <a:r>
              <a:rPr lang="en-US" altLang="ja-JP" smtClean="0"/>
              <a:t> weigh a pound…but the pound of feathers will take up much more space than the pound of lead!</a:t>
            </a:r>
          </a:p>
          <a:p>
            <a:pPr eaLnBrk="1" hangingPunct="1"/>
            <a:r>
              <a:rPr lang="en-US" altLang="en-US" smtClean="0">
                <a:ea typeface="ＭＳ Ｐゴシック" pitchFamily="34" charset="-128"/>
              </a:rPr>
              <a:t>Like the dry formulation pellets and granules, the product density depends on the chemical nature of both the active ingredient AND the dry carrier(s) and other inert ingredients.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5650" indent="-290513" eaLnBrk="0" hangingPunct="0">
              <a:spcBef>
                <a:spcPct val="30000"/>
              </a:spcBef>
              <a:defRPr sz="1200">
                <a:solidFill>
                  <a:schemeClr val="tx1"/>
                </a:solidFill>
                <a:latin typeface="Times New Roman" pitchFamily="18" charset="0"/>
              </a:defRPr>
            </a:lvl2pPr>
            <a:lvl3pPr marL="1163638" indent="-231775" eaLnBrk="0" hangingPunct="0">
              <a:spcBef>
                <a:spcPct val="30000"/>
              </a:spcBef>
              <a:defRPr sz="1200">
                <a:solidFill>
                  <a:schemeClr val="tx1"/>
                </a:solidFill>
                <a:latin typeface="Times New Roman" pitchFamily="18" charset="0"/>
              </a:defRPr>
            </a:lvl3pPr>
            <a:lvl4pPr marL="1630363" indent="-231775" eaLnBrk="0" hangingPunct="0">
              <a:spcBef>
                <a:spcPct val="30000"/>
              </a:spcBef>
              <a:defRPr sz="1200">
                <a:solidFill>
                  <a:schemeClr val="tx1"/>
                </a:solidFill>
                <a:latin typeface="Times New Roman" pitchFamily="18" charset="0"/>
              </a:defRPr>
            </a:lvl4pPr>
            <a:lvl5pPr marL="2095500" indent="-231775" eaLnBrk="0" hangingPunct="0">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4E2F5A9-EFB1-4AF1-A956-7174632DD1AD}" type="slidenum">
              <a:rPr lang="en-US" altLang="en-US" smtClean="0">
                <a:solidFill>
                  <a:srgbClr val="000000"/>
                </a:solidFill>
                <a:latin typeface="Arial" pitchFamily="34" charset="0"/>
                <a:ea typeface="ＭＳ Ｐゴシック" pitchFamily="34" charset="-128"/>
              </a:rPr>
              <a:pPr eaLnBrk="1" hangingPunct="1">
                <a:spcBef>
                  <a:spcPct val="0"/>
                </a:spcBef>
              </a:pPr>
              <a:t>33</a:t>
            </a:fld>
            <a:endParaRPr lang="en-US" altLang="en-US" smtClean="0">
              <a:solidFill>
                <a:srgbClr val="000000"/>
              </a:solidFill>
              <a:latin typeface="Arial" pitchFamily="34" charset="0"/>
              <a:ea typeface="ＭＳ Ｐゴシック" pitchFamily="34" charset="-128"/>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5650" indent="-290513" eaLnBrk="0" hangingPunct="0">
              <a:spcBef>
                <a:spcPct val="30000"/>
              </a:spcBef>
              <a:defRPr sz="1200">
                <a:solidFill>
                  <a:schemeClr val="tx1"/>
                </a:solidFill>
                <a:latin typeface="Times New Roman" pitchFamily="18" charset="0"/>
              </a:defRPr>
            </a:lvl2pPr>
            <a:lvl3pPr marL="1163638" indent="-231775" eaLnBrk="0" hangingPunct="0">
              <a:spcBef>
                <a:spcPct val="30000"/>
              </a:spcBef>
              <a:defRPr sz="1200">
                <a:solidFill>
                  <a:schemeClr val="tx1"/>
                </a:solidFill>
                <a:latin typeface="Times New Roman" pitchFamily="18" charset="0"/>
              </a:defRPr>
            </a:lvl3pPr>
            <a:lvl4pPr marL="1630363" indent="-231775" eaLnBrk="0" hangingPunct="0">
              <a:spcBef>
                <a:spcPct val="30000"/>
              </a:spcBef>
              <a:defRPr sz="1200">
                <a:solidFill>
                  <a:schemeClr val="tx1"/>
                </a:solidFill>
                <a:latin typeface="Times New Roman" pitchFamily="18" charset="0"/>
              </a:defRPr>
            </a:lvl4pPr>
            <a:lvl5pPr marL="2095500" indent="-231775" eaLnBrk="0" hangingPunct="0">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EFB157C-BE02-4109-8298-ED8AF6DC5014}" type="slidenum">
              <a:rPr lang="en-US" altLang="en-US" smtClean="0">
                <a:solidFill>
                  <a:srgbClr val="000000"/>
                </a:solidFill>
                <a:latin typeface="Arial" pitchFamily="34" charset="0"/>
                <a:ea typeface="ＭＳ Ｐゴシック" pitchFamily="34" charset="-128"/>
              </a:rPr>
              <a:pPr eaLnBrk="1" hangingPunct="1">
                <a:spcBef>
                  <a:spcPct val="0"/>
                </a:spcBef>
              </a:pPr>
              <a:t>39</a:t>
            </a:fld>
            <a:endParaRPr lang="en-US" altLang="en-US" smtClean="0">
              <a:solidFill>
                <a:srgbClr val="000000"/>
              </a:solidFill>
              <a:latin typeface="Arial" pitchFamily="34" charset="0"/>
              <a:ea typeface="ＭＳ Ｐゴシック" pitchFamily="34"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ea typeface="ＭＳ Ｐゴシック" pitchFamily="34" charset="-128"/>
              </a:rPr>
              <a:t>This picture illustrates that the measuring devices for different </a:t>
            </a:r>
            <a:r>
              <a:rPr lang="ja-JP" altLang="en-US" smtClean="0">
                <a:latin typeface="Arial" pitchFamily="34" charset="0"/>
              </a:rPr>
              <a:t>“</a:t>
            </a:r>
            <a:r>
              <a:rPr lang="en-US" altLang="ja-JP" smtClean="0"/>
              <a:t>batches</a:t>
            </a:r>
            <a:r>
              <a:rPr lang="ja-JP" altLang="en-US" smtClean="0">
                <a:latin typeface="Arial" pitchFamily="34" charset="0"/>
              </a:rPr>
              <a:t>”</a:t>
            </a:r>
            <a:r>
              <a:rPr lang="en-US" altLang="ja-JP" smtClean="0"/>
              <a:t> of the SAME PRODUCT are different.  Each </a:t>
            </a:r>
            <a:r>
              <a:rPr lang="ja-JP" altLang="en-US" smtClean="0">
                <a:latin typeface="Arial" pitchFamily="34" charset="0"/>
              </a:rPr>
              <a:t>“</a:t>
            </a:r>
            <a:r>
              <a:rPr lang="en-US" altLang="ja-JP" smtClean="0"/>
              <a:t>batch</a:t>
            </a:r>
            <a:r>
              <a:rPr lang="ja-JP" altLang="en-US" smtClean="0">
                <a:latin typeface="Arial" pitchFamily="34" charset="0"/>
              </a:rPr>
              <a:t>”</a:t>
            </a:r>
            <a:r>
              <a:rPr lang="en-US" altLang="ja-JP" smtClean="0"/>
              <a:t> varies slightly in density  (due to the carrier used).  As a result, mixer-loaders MUST use the measuring device that came with the product…not an older one they saved from previous years/purchases.</a:t>
            </a:r>
            <a:endParaRPr lang="en-US" alt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5650" indent="-290513" eaLnBrk="0" hangingPunct="0">
              <a:spcBef>
                <a:spcPct val="30000"/>
              </a:spcBef>
              <a:defRPr sz="1200">
                <a:solidFill>
                  <a:schemeClr val="tx1"/>
                </a:solidFill>
                <a:latin typeface="Times New Roman" pitchFamily="18" charset="0"/>
              </a:defRPr>
            </a:lvl2pPr>
            <a:lvl3pPr marL="1163638" indent="-231775" eaLnBrk="0" hangingPunct="0">
              <a:spcBef>
                <a:spcPct val="30000"/>
              </a:spcBef>
              <a:defRPr sz="1200">
                <a:solidFill>
                  <a:schemeClr val="tx1"/>
                </a:solidFill>
                <a:latin typeface="Times New Roman" pitchFamily="18" charset="0"/>
              </a:defRPr>
            </a:lvl3pPr>
            <a:lvl4pPr marL="1630363" indent="-231775" eaLnBrk="0" hangingPunct="0">
              <a:spcBef>
                <a:spcPct val="30000"/>
              </a:spcBef>
              <a:defRPr sz="1200">
                <a:solidFill>
                  <a:schemeClr val="tx1"/>
                </a:solidFill>
                <a:latin typeface="Times New Roman" pitchFamily="18" charset="0"/>
              </a:defRPr>
            </a:lvl4pPr>
            <a:lvl5pPr marL="2095500" indent="-231775" eaLnBrk="0" hangingPunct="0">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996DA614-6EF7-4B2E-95FC-117227836D66}" type="slidenum">
              <a:rPr lang="en-US" altLang="en-US" smtClean="0">
                <a:solidFill>
                  <a:srgbClr val="000000"/>
                </a:solidFill>
                <a:latin typeface="Arial" pitchFamily="34" charset="0"/>
                <a:ea typeface="ＭＳ Ｐゴシック" pitchFamily="34" charset="-128"/>
              </a:rPr>
              <a:pPr eaLnBrk="1" hangingPunct="1">
                <a:spcBef>
                  <a:spcPct val="0"/>
                </a:spcBef>
              </a:pPr>
              <a:t>43</a:t>
            </a:fld>
            <a:endParaRPr lang="en-US" altLang="en-US" smtClean="0">
              <a:solidFill>
                <a:srgbClr val="000000"/>
              </a:solidFill>
              <a:latin typeface="Arial" pitchFamily="34" charset="0"/>
              <a:ea typeface="ＭＳ Ｐゴシック" pitchFamily="34" charset="-128"/>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55650" indent="-290513" eaLnBrk="0" hangingPunct="0">
              <a:spcBef>
                <a:spcPct val="30000"/>
              </a:spcBef>
              <a:defRPr sz="1200">
                <a:solidFill>
                  <a:schemeClr val="tx1"/>
                </a:solidFill>
                <a:latin typeface="Times New Roman" pitchFamily="18" charset="0"/>
              </a:defRPr>
            </a:lvl2pPr>
            <a:lvl3pPr marL="1163638" indent="-231775" eaLnBrk="0" hangingPunct="0">
              <a:spcBef>
                <a:spcPct val="30000"/>
              </a:spcBef>
              <a:defRPr sz="1200">
                <a:solidFill>
                  <a:schemeClr val="tx1"/>
                </a:solidFill>
                <a:latin typeface="Times New Roman" pitchFamily="18" charset="0"/>
              </a:defRPr>
            </a:lvl3pPr>
            <a:lvl4pPr marL="1630363" indent="-231775" eaLnBrk="0" hangingPunct="0">
              <a:spcBef>
                <a:spcPct val="30000"/>
              </a:spcBef>
              <a:defRPr sz="1200">
                <a:solidFill>
                  <a:schemeClr val="tx1"/>
                </a:solidFill>
                <a:latin typeface="Times New Roman" pitchFamily="18" charset="0"/>
              </a:defRPr>
            </a:lvl4pPr>
            <a:lvl5pPr marL="2095500" indent="-231775" eaLnBrk="0" hangingPunct="0">
              <a:spcBef>
                <a:spcPct val="30000"/>
              </a:spcBef>
              <a:defRPr sz="1200">
                <a:solidFill>
                  <a:schemeClr val="tx1"/>
                </a:solidFill>
                <a:latin typeface="Times New Roman" pitchFamily="18" charset="0"/>
              </a:defRPr>
            </a:lvl5pPr>
            <a:lvl6pPr marL="2552700" indent="-231775" eaLnBrk="0" fontAlgn="base" hangingPunct="0">
              <a:spcBef>
                <a:spcPct val="30000"/>
              </a:spcBef>
              <a:spcAft>
                <a:spcPct val="0"/>
              </a:spcAft>
              <a:defRPr sz="1200">
                <a:solidFill>
                  <a:schemeClr val="tx1"/>
                </a:solidFill>
                <a:latin typeface="Times New Roman" pitchFamily="18" charset="0"/>
              </a:defRPr>
            </a:lvl6pPr>
            <a:lvl7pPr marL="3009900" indent="-231775" eaLnBrk="0" fontAlgn="base" hangingPunct="0">
              <a:spcBef>
                <a:spcPct val="30000"/>
              </a:spcBef>
              <a:spcAft>
                <a:spcPct val="0"/>
              </a:spcAft>
              <a:defRPr sz="1200">
                <a:solidFill>
                  <a:schemeClr val="tx1"/>
                </a:solidFill>
                <a:latin typeface="Times New Roman" pitchFamily="18" charset="0"/>
              </a:defRPr>
            </a:lvl7pPr>
            <a:lvl8pPr marL="3467100" indent="-231775" eaLnBrk="0" fontAlgn="base" hangingPunct="0">
              <a:spcBef>
                <a:spcPct val="30000"/>
              </a:spcBef>
              <a:spcAft>
                <a:spcPct val="0"/>
              </a:spcAft>
              <a:defRPr sz="1200">
                <a:solidFill>
                  <a:schemeClr val="tx1"/>
                </a:solidFill>
                <a:latin typeface="Times New Roman" pitchFamily="18" charset="0"/>
              </a:defRPr>
            </a:lvl8pPr>
            <a:lvl9pPr marL="3924300" indent="-23177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3241B9DA-F009-4207-9E17-9DC2FAE98B33}" type="slidenum">
              <a:rPr lang="en-US" altLang="en-US" smtClean="0">
                <a:solidFill>
                  <a:srgbClr val="000000"/>
                </a:solidFill>
                <a:latin typeface="Arial" pitchFamily="34" charset="0"/>
                <a:ea typeface="ＭＳ Ｐゴシック" pitchFamily="34" charset="-128"/>
              </a:rPr>
              <a:pPr eaLnBrk="1" hangingPunct="1">
                <a:spcBef>
                  <a:spcPct val="0"/>
                </a:spcBef>
              </a:pPr>
              <a:t>44</a:t>
            </a:fld>
            <a:endParaRPr lang="en-US" altLang="en-US" smtClean="0">
              <a:solidFill>
                <a:srgbClr val="000000"/>
              </a:solidFill>
              <a:latin typeface="Arial" pitchFamily="34" charset="0"/>
              <a:ea typeface="ＭＳ Ｐゴシック" pitchFamily="34" charset="-128"/>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hemeOverride" Target="../theme/themeOverride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kumimoji="1" lang="en-US" altLang="en-US" smtClean="0"/>
          </a:p>
        </p:txBody>
      </p:sp>
      <p:pic>
        <p:nvPicPr>
          <p:cNvPr id="5" name="Picture 3" descr="D:\FRONTPAGE THEMES\NATURE\ANABNR2.PNG"/>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kumimoji="1" lang="en-US" altLang="en-US" smtClean="0"/>
          </a:p>
        </p:txBody>
      </p:sp>
      <p:sp>
        <p:nvSpPr>
          <p:cNvPr id="68613" name="Rectangle 5"/>
          <p:cNvSpPr>
            <a:spLocks noGrp="1" noChangeArrowheads="1"/>
          </p:cNvSpPr>
          <p:nvPr>
            <p:ph type="ctrTitle"/>
          </p:nvPr>
        </p:nvSpPr>
        <p:spPr>
          <a:xfrm>
            <a:off x="1143000" y="1981200"/>
            <a:ext cx="7772400" cy="1143000"/>
          </a:xfrm>
        </p:spPr>
        <p:txBody>
          <a:bodyPr/>
          <a:lstStyle>
            <a:lvl1pPr>
              <a:defRPr/>
            </a:lvl1pPr>
          </a:lstStyle>
          <a:p>
            <a:pPr lvl="0"/>
            <a:r>
              <a:rPr lang="en-US" noProof="0" smtClean="0"/>
              <a:t>Click to edit Master title style</a:t>
            </a:r>
          </a:p>
        </p:txBody>
      </p:sp>
      <p:sp>
        <p:nvSpPr>
          <p:cNvPr id="68614"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8571057F-500D-4B38-A1DF-6CDF130C716E}" type="slidenum">
              <a:rPr lang="en-US"/>
              <a:pPr>
                <a:defRPr/>
              </a:pPr>
              <a:t>‹#›</a:t>
            </a:fld>
            <a:endParaRPr lang="en-US"/>
          </a:p>
        </p:txBody>
      </p:sp>
    </p:spTree>
    <p:extLst>
      <p:ext uri="{BB962C8B-B14F-4D97-AF65-F5344CB8AC3E}">
        <p14:creationId xmlns:p14="http://schemas.microsoft.com/office/powerpoint/2010/main" val="2071075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FC4A51D-835F-423C-ACBA-51F43BD02409}" type="slidenum">
              <a:rPr lang="en-US"/>
              <a:pPr>
                <a:defRPr/>
              </a:pPr>
              <a:t>‹#›</a:t>
            </a:fld>
            <a:endParaRPr lang="en-US" sz="1400"/>
          </a:p>
        </p:txBody>
      </p:sp>
    </p:spTree>
    <p:extLst>
      <p:ext uri="{BB962C8B-B14F-4D97-AF65-F5344CB8AC3E}">
        <p14:creationId xmlns:p14="http://schemas.microsoft.com/office/powerpoint/2010/main" val="30913472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a:defRPr/>
            </a:lvl1pPr>
          </a:lstStyle>
          <a:p>
            <a:pPr>
              <a:defRPr/>
            </a:pPr>
            <a:endParaRPr lang="en-US">
              <a:solidFill>
                <a:srgbClr val="4E4D51"/>
              </a:solidFill>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srgbClr val="4E4D51"/>
              </a:solidFill>
            </a:endParaRPr>
          </a:p>
        </p:txBody>
      </p:sp>
      <p:sp>
        <p:nvSpPr>
          <p:cNvPr id="10" name="Slide Number Placeholder 6"/>
          <p:cNvSpPr>
            <a:spLocks noGrp="1"/>
          </p:cNvSpPr>
          <p:nvPr>
            <p:ph type="sldNum" sz="quarter" idx="12"/>
          </p:nvPr>
        </p:nvSpPr>
        <p:spPr/>
        <p:txBody>
          <a:bodyPr/>
          <a:lstStyle>
            <a:lvl1pPr>
              <a:defRPr>
                <a:solidFill>
                  <a:srgbClr val="FFFFFF"/>
                </a:solidFill>
              </a:defRPr>
            </a:lvl1pPr>
          </a:lstStyle>
          <a:p>
            <a:pPr>
              <a:defRPr/>
            </a:pPr>
            <a:fld id="{418BB1FF-A1AB-4218-B5CE-7F9261A73D9B}" type="slidenum">
              <a:rPr lang="en-US"/>
              <a:pPr>
                <a:defRPr/>
              </a:pPr>
              <a:t>‹#›</a:t>
            </a:fld>
            <a:endParaRPr lang="en-US"/>
          </a:p>
        </p:txBody>
      </p:sp>
    </p:spTree>
    <p:extLst>
      <p:ext uri="{BB962C8B-B14F-4D97-AF65-F5344CB8AC3E}">
        <p14:creationId xmlns:p14="http://schemas.microsoft.com/office/powerpoint/2010/main" val="2227988957"/>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lvl1pPr>
          </a:lstStyle>
          <a:p>
            <a:pPr>
              <a:defRPr/>
            </a:pPr>
            <a:endParaRPr lang="en-US">
              <a:solidFill>
                <a:srgbClr val="C9C2D1"/>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srgbClr val="C9C2D1"/>
              </a:solidFill>
            </a:endParaRPr>
          </a:p>
        </p:txBody>
      </p:sp>
      <p:sp>
        <p:nvSpPr>
          <p:cNvPr id="9" name="Slide Number Placeholder 6"/>
          <p:cNvSpPr>
            <a:spLocks noGrp="1"/>
          </p:cNvSpPr>
          <p:nvPr>
            <p:ph type="sldNum" sz="quarter" idx="12"/>
          </p:nvPr>
        </p:nvSpPr>
        <p:spPr/>
        <p:txBody>
          <a:bodyPr/>
          <a:lstStyle>
            <a:lvl1pPr>
              <a:defRPr/>
            </a:lvl1pPr>
          </a:lstStyle>
          <a:p>
            <a:pPr>
              <a:defRPr/>
            </a:pPr>
            <a:fld id="{4155CB09-CCCF-49CB-99D3-561F86887E9A}" type="slidenum">
              <a:rPr lang="en-US">
                <a:solidFill>
                  <a:srgbClr val="C9C2D1"/>
                </a:solidFill>
              </a:rPr>
              <a:pPr>
                <a:defRPr/>
              </a:pPr>
              <a:t>‹#›</a:t>
            </a:fld>
            <a:endParaRPr lang="en-US">
              <a:solidFill>
                <a:srgbClr val="C9C2D1"/>
              </a:solidFill>
            </a:endParaRPr>
          </a:p>
        </p:txBody>
      </p:sp>
    </p:spTree>
    <p:extLst>
      <p:ext uri="{BB962C8B-B14F-4D97-AF65-F5344CB8AC3E}">
        <p14:creationId xmlns:p14="http://schemas.microsoft.com/office/powerpoint/2010/main" val="178212113"/>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E4D5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E4D51"/>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CCC58853-EFBA-457C-81CB-836D4E285B4A}" type="slidenum">
              <a:rPr lang="en-US">
                <a:solidFill>
                  <a:srgbClr val="4E4D51"/>
                </a:solidFill>
              </a:rPr>
              <a:pPr>
                <a:defRPr/>
              </a:pPr>
              <a:t>‹#›</a:t>
            </a:fld>
            <a:endParaRPr lang="en-US">
              <a:solidFill>
                <a:srgbClr val="4E4D51"/>
              </a:solidFill>
            </a:endParaRPr>
          </a:p>
        </p:txBody>
      </p:sp>
    </p:spTree>
    <p:extLst>
      <p:ext uri="{BB962C8B-B14F-4D97-AF65-F5344CB8AC3E}">
        <p14:creationId xmlns:p14="http://schemas.microsoft.com/office/powerpoint/2010/main" val="10875234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solidFill>
                <a:srgbClr val="4E4D51"/>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4E4D51"/>
              </a:solidFill>
            </a:endParaRPr>
          </a:p>
        </p:txBody>
      </p:sp>
      <p:sp>
        <p:nvSpPr>
          <p:cNvPr id="8" name="Slide Number Placeholder 5"/>
          <p:cNvSpPr>
            <a:spLocks noGrp="1"/>
          </p:cNvSpPr>
          <p:nvPr>
            <p:ph type="sldNum" sz="quarter" idx="12"/>
          </p:nvPr>
        </p:nvSpPr>
        <p:spPr/>
        <p:txBody>
          <a:bodyPr/>
          <a:lstStyle>
            <a:lvl1pPr>
              <a:defRPr>
                <a:solidFill>
                  <a:schemeClr val="bg2"/>
                </a:solidFill>
              </a:defRPr>
            </a:lvl1pPr>
          </a:lstStyle>
          <a:p>
            <a:pPr>
              <a:defRPr/>
            </a:pPr>
            <a:fld id="{77DDA88C-A15A-45F7-B166-7F3708A57376}" type="slidenum">
              <a:rPr lang="en-US">
                <a:solidFill>
                  <a:srgbClr val="C9C2D1"/>
                </a:solidFill>
              </a:rPr>
              <a:pPr>
                <a:defRPr/>
              </a:pPr>
              <a:t>‹#›</a:t>
            </a:fld>
            <a:endParaRPr lang="en-US">
              <a:solidFill>
                <a:srgbClr val="C9C2D1"/>
              </a:solidFill>
            </a:endParaRPr>
          </a:p>
        </p:txBody>
      </p:sp>
    </p:spTree>
    <p:extLst>
      <p:ext uri="{BB962C8B-B14F-4D97-AF65-F5344CB8AC3E}">
        <p14:creationId xmlns:p14="http://schemas.microsoft.com/office/powerpoint/2010/main" val="312836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812BD3F-A75E-41A2-AB0D-29C0ED1D05A0}" type="slidenum">
              <a:rPr lang="en-US"/>
              <a:pPr>
                <a:defRPr/>
              </a:pPr>
              <a:t>‹#›</a:t>
            </a:fld>
            <a:endParaRPr lang="en-US" sz="1400"/>
          </a:p>
        </p:txBody>
      </p:sp>
    </p:spTree>
    <p:extLst>
      <p:ext uri="{BB962C8B-B14F-4D97-AF65-F5344CB8AC3E}">
        <p14:creationId xmlns:p14="http://schemas.microsoft.com/office/powerpoint/2010/main" val="4183855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59FB416-ADCF-4A09-9636-3BEC3CEAAE1B}" type="slidenum">
              <a:rPr lang="en-US"/>
              <a:pPr>
                <a:defRPr/>
              </a:pPr>
              <a:t>‹#›</a:t>
            </a:fld>
            <a:endParaRPr lang="en-US" sz="1400"/>
          </a:p>
        </p:txBody>
      </p:sp>
    </p:spTree>
    <p:extLst>
      <p:ext uri="{BB962C8B-B14F-4D97-AF65-F5344CB8AC3E}">
        <p14:creationId xmlns:p14="http://schemas.microsoft.com/office/powerpoint/2010/main" val="1818893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ront Cover">
    <p:bg>
      <p:bgPr>
        <a:solidFill>
          <a:schemeClr val="bg1"/>
        </a:solidFill>
        <a:effectLst/>
      </p:bgPr>
    </p:bg>
    <p:spTree>
      <p:nvGrpSpPr>
        <p:cNvPr id="1" name=""/>
        <p:cNvGrpSpPr/>
        <p:nvPr/>
      </p:nvGrpSpPr>
      <p:grpSpPr>
        <a:xfrm>
          <a:off x="0" y="0"/>
          <a:ext cx="0" cy="0"/>
          <a:chOff x="0" y="0"/>
          <a:chExt cx="0" cy="0"/>
        </a:xfrm>
      </p:grpSpPr>
      <p:pic>
        <p:nvPicPr>
          <p:cNvPr id="2" name="Picture 93" descr="Classic White Template A-22"/>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810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0" descr="Classic White Template A-26"/>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9436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419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10" descr="OSHA LOGO®RGB_LT"/>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5616575"/>
            <a:ext cx="3429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1"/>
          </p:nvPr>
        </p:nvSpPr>
        <p:spPr>
          <a:xfrm>
            <a:off x="685800" y="5257800"/>
            <a:ext cx="4114800" cy="609600"/>
          </a:xfrm>
        </p:spPr>
        <p:txBody>
          <a:bodyPr anchor="b"/>
          <a:lstStyle>
            <a:lvl1pPr marL="0" marR="0" indent="0" algn="l" defTabSz="914400" rtl="0" eaLnBrk="0" fontAlgn="base" latinLnBrk="0" hangingPunct="0">
              <a:lnSpc>
                <a:spcPct val="100000"/>
              </a:lnSpc>
              <a:spcBef>
                <a:spcPts val="0"/>
              </a:spcBef>
              <a:spcAft>
                <a:spcPct val="0"/>
              </a:spcAft>
              <a:buClr>
                <a:srgbClr val="0B83C6"/>
              </a:buClr>
              <a:buSzTx/>
              <a:buFont typeface="Arial" pitchFamily="34" charset="0"/>
              <a:buNone/>
              <a:tabLst/>
              <a:defRPr sz="1800" spc="0" baseline="0">
                <a:solidFill>
                  <a:srgbClr val="1E1E1E"/>
                </a:solidFill>
              </a:defRPr>
            </a:lvl1pPr>
          </a:lstStyle>
          <a:p>
            <a:pPr lvl="0"/>
            <a:r>
              <a:rPr lang="en-US" smtClean="0"/>
              <a:t>Click to edit Master text styles</a:t>
            </a:r>
          </a:p>
          <a:p>
            <a:pPr lvl="1"/>
            <a:r>
              <a:rPr lang="en-US" smtClean="0"/>
              <a:t>Second level</a:t>
            </a:r>
          </a:p>
        </p:txBody>
      </p:sp>
      <p:sp>
        <p:nvSpPr>
          <p:cNvPr id="14" name="Text Placeholder 13"/>
          <p:cNvSpPr>
            <a:spLocks noGrp="1"/>
          </p:cNvSpPr>
          <p:nvPr>
            <p:ph type="body" sz="quarter" idx="12"/>
          </p:nvPr>
        </p:nvSpPr>
        <p:spPr>
          <a:xfrm>
            <a:off x="685800" y="5867400"/>
            <a:ext cx="4114800" cy="304800"/>
          </a:xfrm>
        </p:spPr>
        <p:txBody>
          <a:bodyPr anchor="b"/>
          <a:lstStyle>
            <a:lvl1pPr>
              <a:buFontTx/>
              <a:buNone/>
              <a:defRPr sz="1600" b="0" i="1" spc="0" baseline="0">
                <a:solidFill>
                  <a:srgbClr val="454545"/>
                </a:solidFill>
              </a:defRPr>
            </a:lvl1pPr>
          </a:lstStyle>
          <a:p>
            <a:pPr lvl="0"/>
            <a:r>
              <a:rPr lang="en-US" smtClean="0"/>
              <a:t>Click to edit Master text styles</a:t>
            </a:r>
          </a:p>
        </p:txBody>
      </p:sp>
      <p:sp>
        <p:nvSpPr>
          <p:cNvPr id="19" name="Text Placeholder 18"/>
          <p:cNvSpPr>
            <a:spLocks noGrp="1"/>
          </p:cNvSpPr>
          <p:nvPr>
            <p:ph type="body" sz="quarter" idx="14"/>
          </p:nvPr>
        </p:nvSpPr>
        <p:spPr>
          <a:xfrm>
            <a:off x="457200" y="2133600"/>
            <a:ext cx="8229600" cy="1219200"/>
          </a:xfrm>
        </p:spPr>
        <p:txBody>
          <a:bodyPr anchor="b" anchorCtr="1"/>
          <a:lstStyle>
            <a:lvl1pPr algn="ctr">
              <a:buNone/>
              <a:defRPr sz="3600">
                <a:solidFill>
                  <a:srgbClr val="0B83C6"/>
                </a:solidFill>
              </a:defRPr>
            </a:lvl1pPr>
          </a:lstStyle>
          <a:p>
            <a:pPr lvl="0"/>
            <a:r>
              <a:rPr lang="en-US" smtClean="0"/>
              <a:t>Click to edit Master text styles</a:t>
            </a:r>
          </a:p>
        </p:txBody>
      </p:sp>
    </p:spTree>
    <p:extLst>
      <p:ext uri="{BB962C8B-B14F-4D97-AF65-F5344CB8AC3E}">
        <p14:creationId xmlns:p14="http://schemas.microsoft.com/office/powerpoint/2010/main" val="756167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33400"/>
          </a:xfrm>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57200" y="1295400"/>
            <a:ext cx="8229600" cy="4876800"/>
          </a:xfrm>
        </p:spPr>
        <p:txBody>
          <a:bodyPr/>
          <a:lstStyle>
            <a:lvl1pPr marL="274320" indent="-274320">
              <a:spcBef>
                <a:spcPts val="800"/>
              </a:spcBef>
              <a:spcAft>
                <a:spcPts val="400"/>
              </a:spcAft>
              <a:defRPr sz="2200" b="1" spc="-50" baseline="0">
                <a:solidFill>
                  <a:srgbClr val="1E1E1E"/>
                </a:solidFill>
              </a:defRPr>
            </a:lvl1pPr>
            <a:lvl2pPr marL="548640" indent="-274320">
              <a:spcBef>
                <a:spcPts val="800"/>
              </a:spcBef>
              <a:spcAft>
                <a:spcPts val="400"/>
              </a:spcAft>
              <a:defRPr/>
            </a:lvl2pPr>
            <a:lvl3pPr marL="822960" indent="-274320">
              <a:spcBef>
                <a:spcPts val="800"/>
              </a:spcBef>
              <a:spcAft>
                <a:spcPts val="400"/>
              </a:spcAft>
              <a:defRPr/>
            </a:lvl3pPr>
            <a:lvl4pPr marL="1097280" indent="-274320">
              <a:spcBef>
                <a:spcPts val="800"/>
              </a:spcBef>
              <a:spcAft>
                <a:spcPts val="400"/>
              </a:spcAft>
              <a:defRPr/>
            </a:lvl4pPr>
            <a:lvl5pPr marL="1371600" indent="-274320">
              <a:spcBef>
                <a:spcPts val="800"/>
              </a:spcBef>
              <a:spcAft>
                <a:spcPts val="400"/>
              </a:spcAft>
              <a:defRPr i="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2756330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0" descr="OSHA LOGO®RGB_LT"/>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381000"/>
            <a:ext cx="3429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178301"/>
            <a:ext cx="7772400" cy="1155699"/>
          </a:xfrm>
        </p:spPr>
        <p:txBody>
          <a:bodyPr anchor="t" anchorCtr="0"/>
          <a:lstStyle>
            <a:lvl1pPr algn="l">
              <a:defRPr sz="36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10000"/>
            <a:ext cx="7772400" cy="368300"/>
          </a:xfrm>
        </p:spPr>
        <p:txBody>
          <a:bodyPr anchor="b"/>
          <a:lstStyle>
            <a:lvl1pPr marL="0" indent="0" algn="l">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a:t>
            </a:r>
          </a:p>
        </p:txBody>
      </p:sp>
    </p:spTree>
    <p:extLst>
      <p:ext uri="{BB962C8B-B14F-4D97-AF65-F5344CB8AC3E}">
        <p14:creationId xmlns:p14="http://schemas.microsoft.com/office/powerpoint/2010/main" val="180784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143000"/>
            <a:ext cx="4038600" cy="502920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648200" y="1143000"/>
            <a:ext cx="4038600" cy="5029200"/>
          </a:xfrm>
        </p:spPr>
        <p:txBody>
          <a:bodyPr/>
          <a:lstStyle>
            <a:lvl1pPr>
              <a:defRPr sz="2200" baseline="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42215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457200" y="1265237"/>
            <a:ext cx="4040188" cy="369887"/>
          </a:xfrm>
        </p:spPr>
        <p:txBody>
          <a:bodyPr anchor="b"/>
          <a:lstStyle>
            <a:lvl1pPr marL="0" indent="0" algn="ctr">
              <a:buNone/>
              <a:defRPr sz="2400" b="1" cap="small" baseline="0">
                <a:solidFill>
                  <a:srgbClr val="F9941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a:t>
            </a:r>
          </a:p>
        </p:txBody>
      </p:sp>
      <p:sp>
        <p:nvSpPr>
          <p:cNvPr id="4" name="Content Placeholder 3"/>
          <p:cNvSpPr>
            <a:spLocks noGrp="1"/>
          </p:cNvSpPr>
          <p:nvPr>
            <p:ph sz="half" idx="2"/>
          </p:nvPr>
        </p:nvSpPr>
        <p:spPr>
          <a:xfrm>
            <a:off x="457200" y="1722437"/>
            <a:ext cx="4040188" cy="4373563"/>
          </a:xfrm>
        </p:spPr>
        <p:txBody>
          <a:bodyPr/>
          <a:lstStyle>
            <a:lvl1pPr>
              <a:spcBef>
                <a:spcPts val="600"/>
              </a:spcBef>
              <a:defRPr sz="1800" baseline="0"/>
            </a:lvl1pPr>
            <a:lvl2pPr>
              <a:spcBef>
                <a:spcPts val="600"/>
              </a:spcBef>
              <a:defRPr sz="1600"/>
            </a:lvl2pPr>
            <a:lvl3pPr>
              <a:spcBef>
                <a:spcPts val="600"/>
              </a:spcBef>
              <a:defRPr sz="1400"/>
            </a:lvl3pPr>
            <a:lvl4pPr>
              <a:spcBef>
                <a:spcPts val="600"/>
              </a:spcBef>
              <a:defRPr sz="1200"/>
            </a:lvl4pPr>
            <a:lvl5pPr>
              <a:spcBef>
                <a:spcPts val="600"/>
              </a:spcBef>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265237"/>
            <a:ext cx="4041775" cy="369887"/>
          </a:xfrm>
        </p:spPr>
        <p:txBody>
          <a:bodyPr anchor="b"/>
          <a:lstStyle>
            <a:lvl1pPr marL="0" indent="0" algn="ctr">
              <a:buNone/>
              <a:defRPr sz="2400" b="1" cap="small" baseline="0">
                <a:solidFill>
                  <a:srgbClr val="F9941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a:t>
            </a:r>
          </a:p>
        </p:txBody>
      </p:sp>
      <p:sp>
        <p:nvSpPr>
          <p:cNvPr id="6" name="Content Placeholder 5"/>
          <p:cNvSpPr>
            <a:spLocks noGrp="1"/>
          </p:cNvSpPr>
          <p:nvPr>
            <p:ph sz="quarter" idx="4"/>
          </p:nvPr>
        </p:nvSpPr>
        <p:spPr>
          <a:xfrm>
            <a:off x="4645025" y="1722437"/>
            <a:ext cx="4041775" cy="4373563"/>
          </a:xfrm>
        </p:spPr>
        <p:txBody>
          <a:bodyPr/>
          <a:lstStyle>
            <a:lvl1pPr>
              <a:defRPr sz="1800"/>
            </a:lvl1pPr>
            <a:lvl2pPr>
              <a:spcBef>
                <a:spcPts val="600"/>
              </a:spcBef>
              <a:defRPr sz="1600"/>
            </a:lvl2pPr>
            <a:lvl3pPr>
              <a:spcBef>
                <a:spcPts val="600"/>
              </a:spcBef>
              <a:defRPr sz="1400"/>
            </a:lvl3pPr>
            <a:lvl4pPr>
              <a:spcBef>
                <a:spcPts val="600"/>
              </a:spcBef>
              <a:defRPr sz="1200"/>
            </a:lvl4pPr>
            <a:lvl5pPr>
              <a:spcBef>
                <a:spcPts val="600"/>
              </a:spcBef>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971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smtClean="0"/>
              <a:t>Click to edit Master title style</a:t>
            </a:r>
            <a:endParaRPr lang="en-US" dirty="0"/>
          </a:p>
        </p:txBody>
      </p:sp>
    </p:spTree>
    <p:extLst>
      <p:ext uri="{BB962C8B-B14F-4D97-AF65-F5344CB8AC3E}">
        <p14:creationId xmlns:p14="http://schemas.microsoft.com/office/powerpoint/2010/main" val="2892553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BC14E03-C251-4F66-BC51-68BE13187201}" type="slidenum">
              <a:rPr lang="en-US"/>
              <a:pPr>
                <a:defRPr/>
              </a:pPr>
              <a:t>‹#›</a:t>
            </a:fld>
            <a:endParaRPr lang="en-US" sz="1400"/>
          </a:p>
        </p:txBody>
      </p:sp>
    </p:spTree>
    <p:extLst>
      <p:ext uri="{BB962C8B-B14F-4D97-AF65-F5344CB8AC3E}">
        <p14:creationId xmlns:p14="http://schemas.microsoft.com/office/powerpoint/2010/main" val="1280805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614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95287"/>
            <a:ext cx="3008313" cy="336550"/>
          </a:xfrm>
        </p:spPr>
        <p:txBody>
          <a:bodyPr/>
          <a:lstStyle>
            <a:lvl1pPr algn="l">
              <a:defRPr sz="2000" b="1" cap="none" spc="0" baseline="0"/>
            </a:lvl1pPr>
          </a:lstStyle>
          <a:p>
            <a:r>
              <a:rPr lang="en-US" smtClean="0"/>
              <a:t>Click to edit Master title style</a:t>
            </a:r>
            <a:endParaRPr lang="en-US" dirty="0"/>
          </a:p>
        </p:txBody>
      </p:sp>
      <p:sp>
        <p:nvSpPr>
          <p:cNvPr id="3" name="Content Placeholder 2"/>
          <p:cNvSpPr>
            <a:spLocks noGrp="1"/>
          </p:cNvSpPr>
          <p:nvPr>
            <p:ph idx="1"/>
          </p:nvPr>
        </p:nvSpPr>
        <p:spPr>
          <a:xfrm>
            <a:off x="3575050" y="395287"/>
            <a:ext cx="5111750" cy="5700713"/>
          </a:xfrm>
        </p:spPr>
        <p:txBody>
          <a:bodyP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731837"/>
            <a:ext cx="3008313" cy="53641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a:t>
            </a:r>
          </a:p>
        </p:txBody>
      </p:sp>
    </p:spTree>
    <p:extLst>
      <p:ext uri="{BB962C8B-B14F-4D97-AF65-F5344CB8AC3E}">
        <p14:creationId xmlns:p14="http://schemas.microsoft.com/office/powerpoint/2010/main" val="2495350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29200"/>
            <a:ext cx="5486400" cy="338138"/>
          </a:xfrm>
        </p:spPr>
        <p:txBody>
          <a:bodyPr/>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4"/>
            <a:ext cx="5486400" cy="42640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a:t>
            </a:r>
          </a:p>
        </p:txBody>
      </p:sp>
    </p:spTree>
    <p:extLst>
      <p:ext uri="{BB962C8B-B14F-4D97-AF65-F5344CB8AC3E}">
        <p14:creationId xmlns:p14="http://schemas.microsoft.com/office/powerpoint/2010/main" val="27420075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63562"/>
          </a:xfrm>
        </p:spPr>
        <p:txBody>
          <a:bodyPr/>
          <a:lstStyle>
            <a:lvl1pPr>
              <a:defRPr sz="32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066800"/>
            <a:ext cx="8229600" cy="4953000"/>
          </a:xfrm>
        </p:spPr>
        <p:txBody>
          <a:bodyPr vert="eaVert"/>
          <a:lstStyle>
            <a:lvl1pPr>
              <a:defRPr baseline="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1310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53400" y="381000"/>
            <a:ext cx="533400" cy="5638800"/>
          </a:xfrm>
        </p:spPr>
        <p:txBody>
          <a:bodyPr vert="eaVert"/>
          <a:lstStyle>
            <a:lvl1pPr>
              <a:defRPr sz="32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1000"/>
            <a:ext cx="7543800" cy="5638800"/>
          </a:xfrm>
        </p:spPr>
        <p:txBody>
          <a:bodyPr vert="eaVert"/>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7956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bg1"/>
        </a:solidFill>
        <a:effectLst/>
      </p:bgPr>
    </p:bg>
    <p:spTree>
      <p:nvGrpSpPr>
        <p:cNvPr id="1" name=""/>
        <p:cNvGrpSpPr/>
        <p:nvPr/>
      </p:nvGrpSpPr>
      <p:grpSpPr>
        <a:xfrm>
          <a:off x="0" y="0"/>
          <a:ext cx="0" cy="0"/>
          <a:chOff x="0" y="0"/>
          <a:chExt cx="0" cy="0"/>
        </a:xfrm>
      </p:grpSpPr>
      <p:pic>
        <p:nvPicPr>
          <p:cNvPr id="2" name="Picture 100" descr="Classic White Template A-26"/>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59436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Classic White Template A-21"/>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810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1267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76 h 385"/>
                <a:gd name="T2" fmla="*/ 5762 w 5762"/>
                <a:gd name="T3" fmla="*/ 263 h 385"/>
                <a:gd name="T4" fmla="*/ 5762 w 5762"/>
                <a:gd name="T5" fmla="*/ 4 h 385"/>
                <a:gd name="T6" fmla="*/ 0 w 5762"/>
                <a:gd name="T7" fmla="*/ 0 h 385"/>
                <a:gd name="T8" fmla="*/ 0 w 5762"/>
                <a:gd name="T9" fmla="*/ 27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409" name="Rectangle 25"/>
          <p:cNvSpPr>
            <a:spLocks noGrp="1" noChangeArrowheads="1"/>
          </p:cNvSpPr>
          <p:nvPr>
            <p:ph type="ctrTitle"/>
          </p:nvPr>
        </p:nvSpPr>
        <p:spPr>
          <a:xfrm>
            <a:off x="1173163" y="1341438"/>
            <a:ext cx="7772400" cy="1143000"/>
          </a:xfrm>
        </p:spPr>
        <p:txBody>
          <a:bodyPr/>
          <a:lstStyle>
            <a:lvl1pPr>
              <a:defRPr/>
            </a:lvl1pPr>
          </a:lstStyle>
          <a:p>
            <a:pPr lvl="0"/>
            <a:r>
              <a:rPr lang="en-US" noProof="0" smtClean="0"/>
              <a:t>Click to edit Master title style</a:t>
            </a:r>
          </a:p>
        </p:txBody>
      </p:sp>
      <p:sp>
        <p:nvSpPr>
          <p:cNvPr id="16410" name="Rectangle 26"/>
          <p:cNvSpPr>
            <a:spLocks noGrp="1" noChangeArrowheads="1"/>
          </p:cNvSpPr>
          <p:nvPr>
            <p:ph type="subTitle" idx="1"/>
          </p:nvPr>
        </p:nvSpPr>
        <p:spPr>
          <a:xfrm>
            <a:off x="1166813" y="3886200"/>
            <a:ext cx="6400800" cy="1752600"/>
          </a:xfrm>
        </p:spPr>
        <p:txBody>
          <a:bodyPr/>
          <a:lstStyle>
            <a:lvl1pPr marL="0" indent="0">
              <a:buFont typeface="Monotype Sorts" pitchFamily="2" charset="2"/>
              <a:buNone/>
              <a:defRPr/>
            </a:lvl1pPr>
          </a:lstStyle>
          <a:p>
            <a:pPr lvl="0"/>
            <a:r>
              <a:rPr lang="en-US" noProof="0" smtClean="0"/>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latin typeface="Times New Roman" pitchFamily="18" charset="0"/>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latin typeface="Times New Roman" pitchFamily="18" charset="0"/>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latin typeface="Times New Roman" pitchFamily="18" charset="0"/>
              </a:defRPr>
            </a:lvl1pPr>
          </a:lstStyle>
          <a:p>
            <a:pPr>
              <a:defRPr/>
            </a:pPr>
            <a:fld id="{0AB0C3BC-7854-4D20-956D-0F5877A1F9B5}" type="slidenum">
              <a:rPr lang="en-US"/>
              <a:pPr>
                <a:defRPr/>
              </a:pPr>
              <a:t>‹#›</a:t>
            </a:fld>
            <a:endParaRPr lang="en-US"/>
          </a:p>
        </p:txBody>
      </p:sp>
    </p:spTree>
    <p:extLst>
      <p:ext uri="{BB962C8B-B14F-4D97-AF65-F5344CB8AC3E}">
        <p14:creationId xmlns:p14="http://schemas.microsoft.com/office/powerpoint/2010/main" val="41819292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A9278D5A-0CFB-426C-8B68-CF8CFD1EA6ED}" type="slidenum">
              <a:rPr lang="en-US"/>
              <a:pPr>
                <a:defRPr/>
              </a:pPr>
              <a:t>‹#›</a:t>
            </a:fld>
            <a:endParaRPr lang="en-US"/>
          </a:p>
        </p:txBody>
      </p:sp>
    </p:spTree>
    <p:extLst>
      <p:ext uri="{BB962C8B-B14F-4D97-AF65-F5344CB8AC3E}">
        <p14:creationId xmlns:p14="http://schemas.microsoft.com/office/powerpoint/2010/main" val="1933169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8E41B19C-0B06-4354-BC14-2B26AB887BD5}" type="slidenum">
              <a:rPr lang="en-US"/>
              <a:pPr>
                <a:defRPr/>
              </a:pPr>
              <a:t>‹#›</a:t>
            </a:fld>
            <a:endParaRPr lang="en-US"/>
          </a:p>
        </p:txBody>
      </p:sp>
    </p:spTree>
    <p:extLst>
      <p:ext uri="{BB962C8B-B14F-4D97-AF65-F5344CB8AC3E}">
        <p14:creationId xmlns:p14="http://schemas.microsoft.com/office/powerpoint/2010/main" val="3177996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26C76482-C84E-40F8-A634-8CF710681763}" type="slidenum">
              <a:rPr lang="en-US"/>
              <a:pPr>
                <a:defRPr/>
              </a:pPr>
              <a:t>‹#›</a:t>
            </a:fld>
            <a:endParaRPr lang="en-US"/>
          </a:p>
        </p:txBody>
      </p:sp>
    </p:spTree>
    <p:extLst>
      <p:ext uri="{BB962C8B-B14F-4D97-AF65-F5344CB8AC3E}">
        <p14:creationId xmlns:p14="http://schemas.microsoft.com/office/powerpoint/2010/main" val="93613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5BA59FF-837F-42F4-8A88-10E2152CAE53}" type="slidenum">
              <a:rPr lang="en-US"/>
              <a:pPr>
                <a:defRPr/>
              </a:pPr>
              <a:t>‹#›</a:t>
            </a:fld>
            <a:endParaRPr lang="en-US" sz="1400"/>
          </a:p>
        </p:txBody>
      </p:sp>
    </p:spTree>
    <p:extLst>
      <p:ext uri="{BB962C8B-B14F-4D97-AF65-F5344CB8AC3E}">
        <p14:creationId xmlns:p14="http://schemas.microsoft.com/office/powerpoint/2010/main" val="894011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8"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9"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B3E58662-1DE0-422C-BAB8-7EA21187713E}" type="slidenum">
              <a:rPr lang="en-US"/>
              <a:pPr>
                <a:defRPr/>
              </a:pPr>
              <a:t>‹#›</a:t>
            </a:fld>
            <a:endParaRPr lang="en-US"/>
          </a:p>
        </p:txBody>
      </p:sp>
    </p:spTree>
    <p:extLst>
      <p:ext uri="{BB962C8B-B14F-4D97-AF65-F5344CB8AC3E}">
        <p14:creationId xmlns:p14="http://schemas.microsoft.com/office/powerpoint/2010/main" val="1609564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4"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5"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0435C896-E49A-4A15-8F9E-F64BD0A2BD85}" type="slidenum">
              <a:rPr lang="en-US"/>
              <a:pPr>
                <a:defRPr/>
              </a:pPr>
              <a:t>‹#›</a:t>
            </a:fld>
            <a:endParaRPr lang="en-US"/>
          </a:p>
        </p:txBody>
      </p:sp>
    </p:spTree>
    <p:extLst>
      <p:ext uri="{BB962C8B-B14F-4D97-AF65-F5344CB8AC3E}">
        <p14:creationId xmlns:p14="http://schemas.microsoft.com/office/powerpoint/2010/main" val="2865883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3"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4"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FA0D3411-ABF5-4355-978D-7358F4E9B50F}" type="slidenum">
              <a:rPr lang="en-US"/>
              <a:pPr>
                <a:defRPr/>
              </a:pPr>
              <a:t>‹#›</a:t>
            </a:fld>
            <a:endParaRPr lang="en-US"/>
          </a:p>
        </p:txBody>
      </p:sp>
    </p:spTree>
    <p:extLst>
      <p:ext uri="{BB962C8B-B14F-4D97-AF65-F5344CB8AC3E}">
        <p14:creationId xmlns:p14="http://schemas.microsoft.com/office/powerpoint/2010/main" val="2070745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AF7C97BE-034F-4DD1-A3DF-1FD9485D78BE}" type="slidenum">
              <a:rPr lang="en-US"/>
              <a:pPr>
                <a:defRPr/>
              </a:pPr>
              <a:t>‹#›</a:t>
            </a:fld>
            <a:endParaRPr lang="en-US"/>
          </a:p>
        </p:txBody>
      </p:sp>
    </p:spTree>
    <p:extLst>
      <p:ext uri="{BB962C8B-B14F-4D97-AF65-F5344CB8AC3E}">
        <p14:creationId xmlns:p14="http://schemas.microsoft.com/office/powerpoint/2010/main" val="3834183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FDD9B0B3-7175-46EE-B1FE-68574AE398E0}" type="slidenum">
              <a:rPr lang="en-US"/>
              <a:pPr>
                <a:defRPr/>
              </a:pPr>
              <a:t>‹#›</a:t>
            </a:fld>
            <a:endParaRPr lang="en-US"/>
          </a:p>
        </p:txBody>
      </p:sp>
    </p:spTree>
    <p:extLst>
      <p:ext uri="{BB962C8B-B14F-4D97-AF65-F5344CB8AC3E}">
        <p14:creationId xmlns:p14="http://schemas.microsoft.com/office/powerpoint/2010/main" val="991632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1BF786EB-1D47-4D08-BEB4-1339175AFCFF}" type="slidenum">
              <a:rPr lang="en-US"/>
              <a:pPr>
                <a:defRPr/>
              </a:pPr>
              <a:t>‹#›</a:t>
            </a:fld>
            <a:endParaRPr lang="en-US"/>
          </a:p>
        </p:txBody>
      </p:sp>
    </p:spTree>
    <p:extLst>
      <p:ext uri="{BB962C8B-B14F-4D97-AF65-F5344CB8AC3E}">
        <p14:creationId xmlns:p14="http://schemas.microsoft.com/office/powerpoint/2010/main" val="772551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5"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6"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0F101153-70D6-4F53-AF2E-BB8D1FFB1C39}" type="slidenum">
              <a:rPr lang="en-US"/>
              <a:pPr>
                <a:defRPr/>
              </a:pPr>
              <a:t>‹#›</a:t>
            </a:fld>
            <a:endParaRPr lang="en-US"/>
          </a:p>
        </p:txBody>
      </p:sp>
    </p:spTree>
    <p:extLst>
      <p:ext uri="{BB962C8B-B14F-4D97-AF65-F5344CB8AC3E}">
        <p14:creationId xmlns:p14="http://schemas.microsoft.com/office/powerpoint/2010/main" val="8450759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73163"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7316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35563"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7"/>
          <p:cNvSpPr>
            <a:spLocks noGrp="1" noChangeArrowheads="1"/>
          </p:cNvSpPr>
          <p:nvPr>
            <p:ph type="dt" sz="half" idx="10"/>
          </p:nvPr>
        </p:nvSpPr>
        <p:spPr/>
        <p:txBody>
          <a:bodyPr/>
          <a:lstStyle>
            <a:lvl1pPr>
              <a:defRPr>
                <a:latin typeface="Times New Roman" pitchFamily="18" charset="0"/>
              </a:defRPr>
            </a:lvl1pPr>
          </a:lstStyle>
          <a:p>
            <a:pPr>
              <a:defRPr/>
            </a:pPr>
            <a:endParaRPr lang="en-US"/>
          </a:p>
        </p:txBody>
      </p:sp>
      <p:sp>
        <p:nvSpPr>
          <p:cNvPr id="6" name="Rectangle 28"/>
          <p:cNvSpPr>
            <a:spLocks noGrp="1" noChangeArrowheads="1"/>
          </p:cNvSpPr>
          <p:nvPr>
            <p:ph type="ftr" sz="quarter" idx="11"/>
          </p:nvPr>
        </p:nvSpPr>
        <p:spPr/>
        <p:txBody>
          <a:bodyPr/>
          <a:lstStyle>
            <a:lvl1pPr>
              <a:defRPr>
                <a:latin typeface="Times New Roman" pitchFamily="18" charset="0"/>
              </a:defRPr>
            </a:lvl1pPr>
          </a:lstStyle>
          <a:p>
            <a:pPr>
              <a:defRPr/>
            </a:pPr>
            <a:endParaRPr lang="en-US"/>
          </a:p>
        </p:txBody>
      </p:sp>
      <p:sp>
        <p:nvSpPr>
          <p:cNvPr id="7" name="Rectangle 29"/>
          <p:cNvSpPr>
            <a:spLocks noGrp="1" noChangeArrowheads="1"/>
          </p:cNvSpPr>
          <p:nvPr>
            <p:ph type="sldNum" sz="quarter" idx="12"/>
          </p:nvPr>
        </p:nvSpPr>
        <p:spPr/>
        <p:txBody>
          <a:bodyPr/>
          <a:lstStyle>
            <a:lvl1pPr>
              <a:defRPr>
                <a:latin typeface="Times New Roman" pitchFamily="18" charset="0"/>
              </a:defRPr>
            </a:lvl1pPr>
          </a:lstStyle>
          <a:p>
            <a:pPr>
              <a:defRPr/>
            </a:pPr>
            <a:fld id="{8BE5C76B-E6BA-4918-B1AD-9260000E5761}" type="slidenum">
              <a:rPr lang="en-US"/>
              <a:pPr>
                <a:defRPr/>
              </a:pPr>
              <a:t>‹#›</a:t>
            </a:fld>
            <a:endParaRPr lang="en-US"/>
          </a:p>
        </p:txBody>
      </p:sp>
    </p:spTree>
    <p:extLst>
      <p:ext uri="{BB962C8B-B14F-4D97-AF65-F5344CB8AC3E}">
        <p14:creationId xmlns:p14="http://schemas.microsoft.com/office/powerpoint/2010/main" val="33120280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52400" y="153988"/>
            <a:ext cx="61722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5715000" y="152400"/>
            <a:ext cx="32766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
        <p:nvSpPr>
          <p:cNvPr id="6" name="Date Placeholder 9"/>
          <p:cNvSpPr>
            <a:spLocks noGrp="1"/>
          </p:cNvSpPr>
          <p:nvPr>
            <p:ph type="dt" sz="half" idx="10"/>
          </p:nvPr>
        </p:nvSpPr>
        <p:spPr/>
        <p:txBody>
          <a:bodyPr/>
          <a:lstStyle>
            <a:lvl1pPr>
              <a:defRPr>
                <a:solidFill>
                  <a:srgbClr val="C9C2D1"/>
                </a:solidFill>
              </a:defRPr>
            </a:lvl1pPr>
          </a:lstStyle>
          <a:p>
            <a:pPr>
              <a:defRPr/>
            </a:pPr>
            <a:endParaRPr lang="en-US"/>
          </a:p>
        </p:txBody>
      </p:sp>
      <p:sp>
        <p:nvSpPr>
          <p:cNvPr id="7" name="Slide Number Placeholder 10"/>
          <p:cNvSpPr>
            <a:spLocks noGrp="1"/>
          </p:cNvSpPr>
          <p:nvPr>
            <p:ph type="sldNum" sz="quarter" idx="11"/>
          </p:nvPr>
        </p:nvSpPr>
        <p:spPr/>
        <p:txBody>
          <a:bodyPr/>
          <a:lstStyle>
            <a:lvl1pPr>
              <a:defRPr>
                <a:solidFill>
                  <a:srgbClr val="FFFFFF"/>
                </a:solidFill>
                <a:latin typeface="Times New Roman" pitchFamily="18" charset="0"/>
              </a:defRPr>
            </a:lvl1pPr>
          </a:lstStyle>
          <a:p>
            <a:pPr>
              <a:defRPr/>
            </a:pPr>
            <a:fld id="{A0CF1A57-FA9E-4D31-A6E6-61DAF8B05C78}" type="slidenum">
              <a:rPr lang="en-US"/>
              <a:pPr>
                <a:defRPr/>
              </a:pPr>
              <a:t>‹#›</a:t>
            </a:fld>
            <a:endParaRPr lang="en-US"/>
          </a:p>
        </p:txBody>
      </p:sp>
      <p:sp>
        <p:nvSpPr>
          <p:cNvPr id="8" name="Footer Placeholder 11"/>
          <p:cNvSpPr>
            <a:spLocks noGrp="1"/>
          </p:cNvSpPr>
          <p:nvPr>
            <p:ph type="ftr" sz="quarter" idx="12"/>
          </p:nvPr>
        </p:nvSpPr>
        <p:spPr/>
        <p:txBody>
          <a:bodyPr/>
          <a:lstStyle>
            <a:lvl1pPr>
              <a:defRPr>
                <a:solidFill>
                  <a:srgbClr val="C9C2D1"/>
                </a:solidFill>
              </a:defRPr>
            </a:lvl1pPr>
          </a:lstStyle>
          <a:p>
            <a:pPr>
              <a:defRPr/>
            </a:pPr>
            <a:endParaRPr lang="en-US"/>
          </a:p>
        </p:txBody>
      </p:sp>
    </p:spTree>
    <p:extLst>
      <p:ext uri="{BB962C8B-B14F-4D97-AF65-F5344CB8AC3E}">
        <p14:creationId xmlns:p14="http://schemas.microsoft.com/office/powerpoint/2010/main" val="418090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F3F439F9-3186-4803-82ED-AB8296B63054}" type="slidenum">
              <a:rPr lang="en-US"/>
              <a:pPr>
                <a:defRPr/>
              </a:pPr>
              <a:t>‹#›</a:t>
            </a:fld>
            <a:endParaRPr lang="en-US"/>
          </a:p>
        </p:txBody>
      </p:sp>
    </p:spTree>
    <p:extLst>
      <p:ext uri="{BB962C8B-B14F-4D97-AF65-F5344CB8AC3E}">
        <p14:creationId xmlns:p14="http://schemas.microsoft.com/office/powerpoint/2010/main" val="427858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81653CAC-842D-4D65-9E1A-32B7E4042CEB}" type="slidenum">
              <a:rPr lang="en-US"/>
              <a:pPr>
                <a:defRPr/>
              </a:pPr>
              <a:t>‹#›</a:t>
            </a:fld>
            <a:endParaRPr lang="en-US" sz="1400"/>
          </a:p>
        </p:txBody>
      </p:sp>
    </p:spTree>
    <p:extLst>
      <p:ext uri="{BB962C8B-B14F-4D97-AF65-F5344CB8AC3E}">
        <p14:creationId xmlns:p14="http://schemas.microsoft.com/office/powerpoint/2010/main" val="4068102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Slide Number Placeholder 9"/>
          <p:cNvSpPr>
            <a:spLocks noGrp="1"/>
          </p:cNvSpPr>
          <p:nvPr>
            <p:ph type="sldNum" sz="quarter" idx="11"/>
          </p:nvPr>
        </p:nvSpPr>
        <p:spPr/>
        <p:txBody>
          <a:bodyPr/>
          <a:lstStyle>
            <a:lvl1pPr>
              <a:defRPr>
                <a:solidFill>
                  <a:srgbClr val="C9C2D1"/>
                </a:solidFill>
                <a:latin typeface="Times New Roman" pitchFamily="18" charset="0"/>
              </a:defRPr>
            </a:lvl1pPr>
          </a:lstStyle>
          <a:p>
            <a:pPr>
              <a:defRPr/>
            </a:pPr>
            <a:fld id="{37270DDD-8E85-4733-B842-A0D0A9B395A7}" type="slidenum">
              <a:rPr lang="en-US"/>
              <a:pPr>
                <a:defRPr/>
              </a:pPr>
              <a:t>‹#›</a:t>
            </a:fld>
            <a:endParaRPr lang="en-US"/>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endParaRPr lang="en-US"/>
          </a:p>
        </p:txBody>
      </p:sp>
    </p:spTree>
    <p:extLst>
      <p:ext uri="{BB962C8B-B14F-4D97-AF65-F5344CB8AC3E}">
        <p14:creationId xmlns:p14="http://schemas.microsoft.com/office/powerpoint/2010/main" val="4045566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Times New Roman" pitchFamily="18" charset="0"/>
              </a:defRPr>
            </a:lvl1pPr>
          </a:lstStyle>
          <a:p>
            <a:pPr>
              <a:defRPr/>
            </a:pPr>
            <a:fld id="{2FBA14B0-DAEB-40F1-84E2-11FCBA33563E}" type="slidenum">
              <a:rPr lang="en-US"/>
              <a:pPr>
                <a:defRPr/>
              </a:pPr>
              <a:t>‹#›</a:t>
            </a:fld>
            <a:endParaRPr lang="en-US"/>
          </a:p>
        </p:txBody>
      </p:sp>
    </p:spTree>
    <p:extLst>
      <p:ext uri="{BB962C8B-B14F-4D97-AF65-F5344CB8AC3E}">
        <p14:creationId xmlns:p14="http://schemas.microsoft.com/office/powerpoint/2010/main" val="2171874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Times New Roman" pitchFamily="18" charset="0"/>
              </a:defRPr>
            </a:lvl1pPr>
          </a:lstStyle>
          <a:p>
            <a:pPr>
              <a:defRPr/>
            </a:pPr>
            <a:fld id="{ECE9227E-8AE3-43F3-9B15-A7E8EC694DF8}" type="slidenum">
              <a:rPr lang="en-US"/>
              <a:pPr>
                <a:defRPr/>
              </a:pPr>
              <a:t>‹#›</a:t>
            </a:fld>
            <a:endParaRPr lang="en-US"/>
          </a:p>
        </p:txBody>
      </p:sp>
    </p:spTree>
    <p:extLst>
      <p:ext uri="{BB962C8B-B14F-4D97-AF65-F5344CB8AC3E}">
        <p14:creationId xmlns:p14="http://schemas.microsoft.com/office/powerpoint/2010/main" val="154319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Times New Roman" pitchFamily="18" charset="0"/>
              </a:defRPr>
            </a:lvl1pPr>
          </a:lstStyle>
          <a:p>
            <a:pPr>
              <a:defRPr/>
            </a:pPr>
            <a:fld id="{D56826C6-9E99-4DB8-BA2A-B4A80C4AB205}" type="slidenum">
              <a:rPr lang="en-US"/>
              <a:pPr>
                <a:defRPr/>
              </a:pPr>
              <a:t>‹#›</a:t>
            </a:fld>
            <a:endParaRPr lang="en-US"/>
          </a:p>
        </p:txBody>
      </p:sp>
    </p:spTree>
    <p:extLst>
      <p:ext uri="{BB962C8B-B14F-4D97-AF65-F5344CB8AC3E}">
        <p14:creationId xmlns:p14="http://schemas.microsoft.com/office/powerpoint/2010/main" val="1260337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atin typeface="Times New Roman" pitchFamily="18" charset="0"/>
              </a:defRPr>
            </a:lvl1pPr>
          </a:lstStyle>
          <a:p>
            <a:pPr>
              <a:defRPr/>
            </a:pPr>
            <a:fld id="{75923F47-D445-46E9-A872-2862E89CB986}" type="slidenum">
              <a:rPr lang="en-US"/>
              <a:pPr>
                <a:defRPr/>
              </a:pPr>
              <a:t>‹#›</a:t>
            </a:fld>
            <a:endParaRPr lang="en-US"/>
          </a:p>
        </p:txBody>
      </p:sp>
    </p:spTree>
    <p:extLst>
      <p:ext uri="{BB962C8B-B14F-4D97-AF65-F5344CB8AC3E}">
        <p14:creationId xmlns:p14="http://schemas.microsoft.com/office/powerpoint/2010/main" val="3697909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rgbClr val="FFFFFF"/>
                </a:solidFill>
                <a:latin typeface="Times New Roman" pitchFamily="18" charset="0"/>
              </a:defRPr>
            </a:lvl1pPr>
          </a:lstStyle>
          <a:p>
            <a:pPr>
              <a:defRPr/>
            </a:pPr>
            <a:fld id="{9B9BE242-11B5-4844-9092-80E44EE97F8B}" type="slidenum">
              <a:rPr lang="en-US"/>
              <a:pPr>
                <a:defRPr/>
              </a:pPr>
              <a:t>‹#›</a:t>
            </a:fld>
            <a:endParaRPr lang="en-US"/>
          </a:p>
        </p:txBody>
      </p:sp>
    </p:spTree>
    <p:extLst>
      <p:ext uri="{BB962C8B-B14F-4D97-AF65-F5344CB8AC3E}">
        <p14:creationId xmlns:p14="http://schemas.microsoft.com/office/powerpoint/2010/main" val="163435577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solidFill>
                  <a:srgbClr val="C9C2D1"/>
                </a:solidFill>
              </a:defRPr>
            </a:lvl1pPr>
          </a:lstStyle>
          <a:p>
            <a:pPr>
              <a:defRPr/>
            </a:pPr>
            <a:endParaRPr lang="en-US"/>
          </a:p>
        </p:txBody>
      </p:sp>
      <p:sp>
        <p:nvSpPr>
          <p:cNvPr id="8" name="Footer Placeholder 5"/>
          <p:cNvSpPr>
            <a:spLocks noGrp="1"/>
          </p:cNvSpPr>
          <p:nvPr>
            <p:ph type="ftr" sz="quarter" idx="11"/>
          </p:nvPr>
        </p:nvSpPr>
        <p:spPr/>
        <p:txBody>
          <a:bodyPr/>
          <a:lstStyle>
            <a:lvl1pPr>
              <a:defRPr>
                <a:solidFill>
                  <a:srgbClr val="C9C2D1"/>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D29490FF-4090-457A-AC50-404C7EFA1082}" type="slidenum">
              <a:rPr lang="en-US"/>
              <a:pPr>
                <a:defRPr/>
              </a:pPr>
              <a:t>‹#›</a:t>
            </a:fld>
            <a:endParaRPr lang="en-US"/>
          </a:p>
        </p:txBody>
      </p:sp>
    </p:spTree>
    <p:extLst>
      <p:ext uri="{BB962C8B-B14F-4D97-AF65-F5344CB8AC3E}">
        <p14:creationId xmlns:p14="http://schemas.microsoft.com/office/powerpoint/2010/main" val="271215150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0AC2F868-E9F8-4B01-834A-1B2702AAFC98}" type="slidenum">
              <a:rPr lang="en-US"/>
              <a:pPr>
                <a:defRPr/>
              </a:pPr>
              <a:t>‹#›</a:t>
            </a:fld>
            <a:endParaRPr lang="en-US"/>
          </a:p>
        </p:txBody>
      </p:sp>
    </p:spTree>
    <p:extLst>
      <p:ext uri="{BB962C8B-B14F-4D97-AF65-F5344CB8AC3E}">
        <p14:creationId xmlns:p14="http://schemas.microsoft.com/office/powerpoint/2010/main" val="4267652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C5B0672E-EA95-4984-8B1B-34A7D488D953}" type="slidenum">
              <a:rPr lang="en-US"/>
              <a:pPr>
                <a:defRPr/>
              </a:pPr>
              <a:t>‹#›</a:t>
            </a:fld>
            <a:endParaRPr lang="en-US"/>
          </a:p>
        </p:txBody>
      </p:sp>
    </p:spTree>
    <p:extLst>
      <p:ext uri="{BB962C8B-B14F-4D97-AF65-F5344CB8AC3E}">
        <p14:creationId xmlns:p14="http://schemas.microsoft.com/office/powerpoint/2010/main" val="20841182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52400" y="153988"/>
            <a:ext cx="61722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5715000" y="152400"/>
            <a:ext cx="32766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
        <p:nvSpPr>
          <p:cNvPr id="6" name="Date Placeholder 9"/>
          <p:cNvSpPr>
            <a:spLocks noGrp="1"/>
          </p:cNvSpPr>
          <p:nvPr>
            <p:ph type="dt" sz="half" idx="10"/>
          </p:nvPr>
        </p:nvSpPr>
        <p:spPr/>
        <p:txBody>
          <a:bodyPr/>
          <a:lstStyle>
            <a:lvl1pPr>
              <a:defRPr>
                <a:solidFill>
                  <a:srgbClr val="C9C2D1"/>
                </a:solidFill>
              </a:defRPr>
            </a:lvl1pPr>
          </a:lstStyle>
          <a:p>
            <a:pPr>
              <a:defRPr/>
            </a:pPr>
            <a:endParaRPr lang="en-US"/>
          </a:p>
        </p:txBody>
      </p:sp>
      <p:sp>
        <p:nvSpPr>
          <p:cNvPr id="7" name="Slide Number Placeholder 10"/>
          <p:cNvSpPr>
            <a:spLocks noGrp="1"/>
          </p:cNvSpPr>
          <p:nvPr>
            <p:ph type="sldNum" sz="quarter" idx="11"/>
          </p:nvPr>
        </p:nvSpPr>
        <p:spPr/>
        <p:txBody>
          <a:bodyPr/>
          <a:lstStyle>
            <a:lvl1pPr>
              <a:defRPr>
                <a:solidFill>
                  <a:srgbClr val="FFFFFF"/>
                </a:solidFill>
                <a:latin typeface="Times New Roman" pitchFamily="18" charset="0"/>
              </a:defRPr>
            </a:lvl1pPr>
          </a:lstStyle>
          <a:p>
            <a:pPr>
              <a:defRPr/>
            </a:pPr>
            <a:fld id="{060B85CA-43C4-4448-A7EB-33732B9F54FF}" type="slidenum">
              <a:rPr lang="en-US"/>
              <a:pPr>
                <a:defRPr/>
              </a:pPr>
              <a:t>‹#›</a:t>
            </a:fld>
            <a:endParaRPr lang="en-US"/>
          </a:p>
        </p:txBody>
      </p:sp>
      <p:sp>
        <p:nvSpPr>
          <p:cNvPr id="8" name="Footer Placeholder 11"/>
          <p:cNvSpPr>
            <a:spLocks noGrp="1"/>
          </p:cNvSpPr>
          <p:nvPr>
            <p:ph type="ftr" sz="quarter" idx="12"/>
          </p:nvPr>
        </p:nvSpPr>
        <p:spPr/>
        <p:txBody>
          <a:bodyPr/>
          <a:lstStyle>
            <a:lvl1pPr>
              <a:defRPr>
                <a:solidFill>
                  <a:srgbClr val="C9C2D1"/>
                </a:solidFill>
              </a:defRPr>
            </a:lvl1pPr>
          </a:lstStyle>
          <a:p>
            <a:pPr>
              <a:defRPr/>
            </a:pPr>
            <a:endParaRPr lang="en-US"/>
          </a:p>
        </p:txBody>
      </p:sp>
    </p:spTree>
    <p:extLst>
      <p:ext uri="{BB962C8B-B14F-4D97-AF65-F5344CB8AC3E}">
        <p14:creationId xmlns:p14="http://schemas.microsoft.com/office/powerpoint/2010/main" val="308064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BDCD3CBF-6449-4C92-87E4-EDAA99977727}" type="slidenum">
              <a:rPr lang="en-US"/>
              <a:pPr>
                <a:defRPr/>
              </a:pPr>
              <a:t>‹#›</a:t>
            </a:fld>
            <a:endParaRPr lang="en-US" sz="1400"/>
          </a:p>
        </p:txBody>
      </p:sp>
    </p:spTree>
    <p:extLst>
      <p:ext uri="{BB962C8B-B14F-4D97-AF65-F5344CB8AC3E}">
        <p14:creationId xmlns:p14="http://schemas.microsoft.com/office/powerpoint/2010/main" val="34850076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460A8C35-04B6-4570-80D7-815BBD0CEE7A}" type="slidenum">
              <a:rPr lang="en-US"/>
              <a:pPr>
                <a:defRPr/>
              </a:pPr>
              <a:t>‹#›</a:t>
            </a:fld>
            <a:endParaRPr lang="en-US"/>
          </a:p>
        </p:txBody>
      </p:sp>
    </p:spTree>
    <p:extLst>
      <p:ext uri="{BB962C8B-B14F-4D97-AF65-F5344CB8AC3E}">
        <p14:creationId xmlns:p14="http://schemas.microsoft.com/office/powerpoint/2010/main" val="9648058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Slide Number Placeholder 9"/>
          <p:cNvSpPr>
            <a:spLocks noGrp="1"/>
          </p:cNvSpPr>
          <p:nvPr>
            <p:ph type="sldNum" sz="quarter" idx="11"/>
          </p:nvPr>
        </p:nvSpPr>
        <p:spPr/>
        <p:txBody>
          <a:bodyPr/>
          <a:lstStyle>
            <a:lvl1pPr>
              <a:defRPr>
                <a:solidFill>
                  <a:srgbClr val="C9C2D1"/>
                </a:solidFill>
                <a:latin typeface="Times New Roman" pitchFamily="18" charset="0"/>
              </a:defRPr>
            </a:lvl1pPr>
          </a:lstStyle>
          <a:p>
            <a:pPr>
              <a:defRPr/>
            </a:pPr>
            <a:fld id="{1B88EA6C-3C3A-402B-B671-840E3D8F2364}" type="slidenum">
              <a:rPr lang="en-US"/>
              <a:pPr>
                <a:defRPr/>
              </a:pPr>
              <a:t>‹#›</a:t>
            </a:fld>
            <a:endParaRPr lang="en-US"/>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endParaRPr lang="en-US"/>
          </a:p>
        </p:txBody>
      </p:sp>
    </p:spTree>
    <p:extLst>
      <p:ext uri="{BB962C8B-B14F-4D97-AF65-F5344CB8AC3E}">
        <p14:creationId xmlns:p14="http://schemas.microsoft.com/office/powerpoint/2010/main" val="36295285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Times New Roman" pitchFamily="18" charset="0"/>
              </a:defRPr>
            </a:lvl1pPr>
          </a:lstStyle>
          <a:p>
            <a:pPr>
              <a:defRPr/>
            </a:pPr>
            <a:fld id="{3F1C5F47-4467-46C4-81C1-90C11C325378}" type="slidenum">
              <a:rPr lang="en-US"/>
              <a:pPr>
                <a:defRPr/>
              </a:pPr>
              <a:t>‹#›</a:t>
            </a:fld>
            <a:endParaRPr lang="en-US"/>
          </a:p>
        </p:txBody>
      </p:sp>
    </p:spTree>
    <p:extLst>
      <p:ext uri="{BB962C8B-B14F-4D97-AF65-F5344CB8AC3E}">
        <p14:creationId xmlns:p14="http://schemas.microsoft.com/office/powerpoint/2010/main" val="28221777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Times New Roman" pitchFamily="18" charset="0"/>
              </a:defRPr>
            </a:lvl1pPr>
          </a:lstStyle>
          <a:p>
            <a:pPr>
              <a:defRPr/>
            </a:pPr>
            <a:fld id="{2B7357CA-9612-4AAB-909C-3112787B4C19}" type="slidenum">
              <a:rPr lang="en-US"/>
              <a:pPr>
                <a:defRPr/>
              </a:pPr>
              <a:t>‹#›</a:t>
            </a:fld>
            <a:endParaRPr lang="en-US"/>
          </a:p>
        </p:txBody>
      </p:sp>
    </p:spTree>
    <p:extLst>
      <p:ext uri="{BB962C8B-B14F-4D97-AF65-F5344CB8AC3E}">
        <p14:creationId xmlns:p14="http://schemas.microsoft.com/office/powerpoint/2010/main" val="20938469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Times New Roman" pitchFamily="18" charset="0"/>
              </a:defRPr>
            </a:lvl1pPr>
          </a:lstStyle>
          <a:p>
            <a:pPr>
              <a:defRPr/>
            </a:pPr>
            <a:fld id="{28C3AFF6-58DD-46C7-BD76-ACC460BEFAE3}" type="slidenum">
              <a:rPr lang="en-US"/>
              <a:pPr>
                <a:defRPr/>
              </a:pPr>
              <a:t>‹#›</a:t>
            </a:fld>
            <a:endParaRPr lang="en-US"/>
          </a:p>
        </p:txBody>
      </p:sp>
    </p:spTree>
    <p:extLst>
      <p:ext uri="{BB962C8B-B14F-4D97-AF65-F5344CB8AC3E}">
        <p14:creationId xmlns:p14="http://schemas.microsoft.com/office/powerpoint/2010/main" val="17375860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atin typeface="Times New Roman" pitchFamily="18" charset="0"/>
              </a:defRPr>
            </a:lvl1pPr>
          </a:lstStyle>
          <a:p>
            <a:pPr>
              <a:defRPr/>
            </a:pPr>
            <a:fld id="{4F91F05D-A18F-4AB5-8725-9BD1094BED8E}" type="slidenum">
              <a:rPr lang="en-US"/>
              <a:pPr>
                <a:defRPr/>
              </a:pPr>
              <a:t>‹#›</a:t>
            </a:fld>
            <a:endParaRPr lang="en-US"/>
          </a:p>
        </p:txBody>
      </p:sp>
    </p:spTree>
    <p:extLst>
      <p:ext uri="{BB962C8B-B14F-4D97-AF65-F5344CB8AC3E}">
        <p14:creationId xmlns:p14="http://schemas.microsoft.com/office/powerpoint/2010/main" val="370301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rgbClr val="FFFFFF"/>
                </a:solidFill>
                <a:latin typeface="Times New Roman" pitchFamily="18" charset="0"/>
              </a:defRPr>
            </a:lvl1pPr>
          </a:lstStyle>
          <a:p>
            <a:pPr>
              <a:defRPr/>
            </a:pPr>
            <a:fld id="{D6F28AC1-1C98-4A79-BA00-EF71CF365682}" type="slidenum">
              <a:rPr lang="en-US"/>
              <a:pPr>
                <a:defRPr/>
              </a:pPr>
              <a:t>‹#›</a:t>
            </a:fld>
            <a:endParaRPr lang="en-US"/>
          </a:p>
        </p:txBody>
      </p:sp>
    </p:spTree>
    <p:extLst>
      <p:ext uri="{BB962C8B-B14F-4D97-AF65-F5344CB8AC3E}">
        <p14:creationId xmlns:p14="http://schemas.microsoft.com/office/powerpoint/2010/main" val="344424269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solidFill>
                  <a:srgbClr val="C9C2D1"/>
                </a:solidFill>
              </a:defRPr>
            </a:lvl1pPr>
          </a:lstStyle>
          <a:p>
            <a:pPr>
              <a:defRPr/>
            </a:pPr>
            <a:endParaRPr lang="en-US"/>
          </a:p>
        </p:txBody>
      </p:sp>
      <p:sp>
        <p:nvSpPr>
          <p:cNvPr id="8" name="Footer Placeholder 5"/>
          <p:cNvSpPr>
            <a:spLocks noGrp="1"/>
          </p:cNvSpPr>
          <p:nvPr>
            <p:ph type="ftr" sz="quarter" idx="11"/>
          </p:nvPr>
        </p:nvSpPr>
        <p:spPr/>
        <p:txBody>
          <a:bodyPr/>
          <a:lstStyle>
            <a:lvl1pPr>
              <a:defRPr>
                <a:solidFill>
                  <a:srgbClr val="C9C2D1"/>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9AFAE376-EFDD-4576-BC87-13972BA4B6DD}" type="slidenum">
              <a:rPr lang="en-US"/>
              <a:pPr>
                <a:defRPr/>
              </a:pPr>
              <a:t>‹#›</a:t>
            </a:fld>
            <a:endParaRPr lang="en-US"/>
          </a:p>
        </p:txBody>
      </p:sp>
    </p:spTree>
    <p:extLst>
      <p:ext uri="{BB962C8B-B14F-4D97-AF65-F5344CB8AC3E}">
        <p14:creationId xmlns:p14="http://schemas.microsoft.com/office/powerpoint/2010/main" val="877159724"/>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C60EBF3B-9FDE-470B-A91E-AA4B5011C2B5}" type="slidenum">
              <a:rPr lang="en-US"/>
              <a:pPr>
                <a:defRPr/>
              </a:pPr>
              <a:t>‹#›</a:t>
            </a:fld>
            <a:endParaRPr lang="en-US"/>
          </a:p>
        </p:txBody>
      </p:sp>
    </p:spTree>
    <p:extLst>
      <p:ext uri="{BB962C8B-B14F-4D97-AF65-F5344CB8AC3E}">
        <p14:creationId xmlns:p14="http://schemas.microsoft.com/office/powerpoint/2010/main" val="31790634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49008AFC-1D37-4944-9D57-5DD8036BF0B1}" type="slidenum">
              <a:rPr lang="en-US"/>
              <a:pPr>
                <a:defRPr/>
              </a:pPr>
              <a:t>‹#›</a:t>
            </a:fld>
            <a:endParaRPr lang="en-US"/>
          </a:p>
        </p:txBody>
      </p:sp>
    </p:spTree>
    <p:extLst>
      <p:ext uri="{BB962C8B-B14F-4D97-AF65-F5344CB8AC3E}">
        <p14:creationId xmlns:p14="http://schemas.microsoft.com/office/powerpoint/2010/main" val="419753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9862D703-BA4D-4729-9850-170B1C09D3F6}" type="slidenum">
              <a:rPr lang="en-US"/>
              <a:pPr>
                <a:defRPr/>
              </a:pPr>
              <a:t>‹#›</a:t>
            </a:fld>
            <a:endParaRPr lang="en-US" sz="1400"/>
          </a:p>
        </p:txBody>
      </p:sp>
    </p:spTree>
    <p:extLst>
      <p:ext uri="{BB962C8B-B14F-4D97-AF65-F5344CB8AC3E}">
        <p14:creationId xmlns:p14="http://schemas.microsoft.com/office/powerpoint/2010/main" val="2476433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52400" y="153988"/>
            <a:ext cx="61722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5715000" y="152400"/>
            <a:ext cx="32766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
        <p:nvSpPr>
          <p:cNvPr id="6" name="Date Placeholder 9"/>
          <p:cNvSpPr>
            <a:spLocks noGrp="1"/>
          </p:cNvSpPr>
          <p:nvPr>
            <p:ph type="dt" sz="half" idx="10"/>
          </p:nvPr>
        </p:nvSpPr>
        <p:spPr/>
        <p:txBody>
          <a:bodyPr/>
          <a:lstStyle>
            <a:lvl1pPr>
              <a:defRPr>
                <a:solidFill>
                  <a:srgbClr val="C9C2D1"/>
                </a:solidFill>
              </a:defRPr>
            </a:lvl1pPr>
          </a:lstStyle>
          <a:p>
            <a:pPr>
              <a:defRPr/>
            </a:pPr>
            <a:endParaRPr lang="en-US"/>
          </a:p>
        </p:txBody>
      </p:sp>
      <p:sp>
        <p:nvSpPr>
          <p:cNvPr id="7" name="Slide Number Placeholder 10"/>
          <p:cNvSpPr>
            <a:spLocks noGrp="1"/>
          </p:cNvSpPr>
          <p:nvPr>
            <p:ph type="sldNum" sz="quarter" idx="11"/>
          </p:nvPr>
        </p:nvSpPr>
        <p:spPr/>
        <p:txBody>
          <a:bodyPr/>
          <a:lstStyle>
            <a:lvl1pPr>
              <a:defRPr>
                <a:solidFill>
                  <a:srgbClr val="FFFFFF"/>
                </a:solidFill>
                <a:latin typeface="Times New Roman" pitchFamily="18" charset="0"/>
              </a:defRPr>
            </a:lvl1pPr>
          </a:lstStyle>
          <a:p>
            <a:pPr>
              <a:defRPr/>
            </a:pPr>
            <a:fld id="{D3BA4D2E-632A-4BAF-B015-101CC7CFCEB2}" type="slidenum">
              <a:rPr lang="en-US"/>
              <a:pPr>
                <a:defRPr/>
              </a:pPr>
              <a:t>‹#›</a:t>
            </a:fld>
            <a:endParaRPr lang="en-US"/>
          </a:p>
        </p:txBody>
      </p:sp>
      <p:sp>
        <p:nvSpPr>
          <p:cNvPr id="8" name="Footer Placeholder 11"/>
          <p:cNvSpPr>
            <a:spLocks noGrp="1"/>
          </p:cNvSpPr>
          <p:nvPr>
            <p:ph type="ftr" sz="quarter" idx="12"/>
          </p:nvPr>
        </p:nvSpPr>
        <p:spPr/>
        <p:txBody>
          <a:bodyPr/>
          <a:lstStyle>
            <a:lvl1pPr>
              <a:defRPr>
                <a:solidFill>
                  <a:srgbClr val="C9C2D1"/>
                </a:solidFill>
              </a:defRPr>
            </a:lvl1pPr>
          </a:lstStyle>
          <a:p>
            <a:pPr>
              <a:defRPr/>
            </a:pPr>
            <a:endParaRPr lang="en-US"/>
          </a:p>
        </p:txBody>
      </p:sp>
    </p:spTree>
    <p:extLst>
      <p:ext uri="{BB962C8B-B14F-4D97-AF65-F5344CB8AC3E}">
        <p14:creationId xmlns:p14="http://schemas.microsoft.com/office/powerpoint/2010/main" val="3729678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4CFE7EE9-31B0-4262-A367-16D20CB5B48F}" type="slidenum">
              <a:rPr lang="en-US"/>
              <a:pPr>
                <a:defRPr/>
              </a:pPr>
              <a:t>‹#›</a:t>
            </a:fld>
            <a:endParaRPr lang="en-US"/>
          </a:p>
        </p:txBody>
      </p:sp>
    </p:spTree>
    <p:extLst>
      <p:ext uri="{BB962C8B-B14F-4D97-AF65-F5344CB8AC3E}">
        <p14:creationId xmlns:p14="http://schemas.microsoft.com/office/powerpoint/2010/main" val="958210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Slide Number Placeholder 9"/>
          <p:cNvSpPr>
            <a:spLocks noGrp="1"/>
          </p:cNvSpPr>
          <p:nvPr>
            <p:ph type="sldNum" sz="quarter" idx="11"/>
          </p:nvPr>
        </p:nvSpPr>
        <p:spPr/>
        <p:txBody>
          <a:bodyPr/>
          <a:lstStyle>
            <a:lvl1pPr>
              <a:defRPr>
                <a:solidFill>
                  <a:srgbClr val="C9C2D1"/>
                </a:solidFill>
                <a:latin typeface="Times New Roman" pitchFamily="18" charset="0"/>
              </a:defRPr>
            </a:lvl1pPr>
          </a:lstStyle>
          <a:p>
            <a:pPr>
              <a:defRPr/>
            </a:pPr>
            <a:fld id="{60FF6D45-5E61-4359-B31D-085E7296D6A6}" type="slidenum">
              <a:rPr lang="en-US"/>
              <a:pPr>
                <a:defRPr/>
              </a:pPr>
              <a:t>‹#›</a:t>
            </a:fld>
            <a:endParaRPr lang="en-US"/>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endParaRPr lang="en-US"/>
          </a:p>
        </p:txBody>
      </p:sp>
    </p:spTree>
    <p:extLst>
      <p:ext uri="{BB962C8B-B14F-4D97-AF65-F5344CB8AC3E}">
        <p14:creationId xmlns:p14="http://schemas.microsoft.com/office/powerpoint/2010/main" val="27896615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Times New Roman" pitchFamily="18" charset="0"/>
              </a:defRPr>
            </a:lvl1pPr>
          </a:lstStyle>
          <a:p>
            <a:pPr>
              <a:defRPr/>
            </a:pPr>
            <a:fld id="{71D35E35-6259-4C46-96AA-14B1F9629DA5}" type="slidenum">
              <a:rPr lang="en-US"/>
              <a:pPr>
                <a:defRPr/>
              </a:pPr>
              <a:t>‹#›</a:t>
            </a:fld>
            <a:endParaRPr lang="en-US"/>
          </a:p>
        </p:txBody>
      </p:sp>
    </p:spTree>
    <p:extLst>
      <p:ext uri="{BB962C8B-B14F-4D97-AF65-F5344CB8AC3E}">
        <p14:creationId xmlns:p14="http://schemas.microsoft.com/office/powerpoint/2010/main" val="24854349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Times New Roman" pitchFamily="18" charset="0"/>
              </a:defRPr>
            </a:lvl1pPr>
          </a:lstStyle>
          <a:p>
            <a:pPr>
              <a:defRPr/>
            </a:pPr>
            <a:fld id="{26B04BE4-790B-475F-897C-AA7BEF39255F}" type="slidenum">
              <a:rPr lang="en-US"/>
              <a:pPr>
                <a:defRPr/>
              </a:pPr>
              <a:t>‹#›</a:t>
            </a:fld>
            <a:endParaRPr lang="en-US"/>
          </a:p>
        </p:txBody>
      </p:sp>
    </p:spTree>
    <p:extLst>
      <p:ext uri="{BB962C8B-B14F-4D97-AF65-F5344CB8AC3E}">
        <p14:creationId xmlns:p14="http://schemas.microsoft.com/office/powerpoint/2010/main" val="23240066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Times New Roman" pitchFamily="18" charset="0"/>
              </a:defRPr>
            </a:lvl1pPr>
          </a:lstStyle>
          <a:p>
            <a:pPr>
              <a:defRPr/>
            </a:pPr>
            <a:fld id="{35DF6AD6-25D4-41C1-92D0-D7327EE7AA88}" type="slidenum">
              <a:rPr lang="en-US"/>
              <a:pPr>
                <a:defRPr/>
              </a:pPr>
              <a:t>‹#›</a:t>
            </a:fld>
            <a:endParaRPr lang="en-US"/>
          </a:p>
        </p:txBody>
      </p:sp>
    </p:spTree>
    <p:extLst>
      <p:ext uri="{BB962C8B-B14F-4D97-AF65-F5344CB8AC3E}">
        <p14:creationId xmlns:p14="http://schemas.microsoft.com/office/powerpoint/2010/main" val="4266749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atin typeface="Times New Roman" pitchFamily="18" charset="0"/>
              </a:defRPr>
            </a:lvl1pPr>
          </a:lstStyle>
          <a:p>
            <a:pPr>
              <a:defRPr/>
            </a:pPr>
            <a:fld id="{5BD1F521-99CC-4F9C-A11B-42848EF0F90D}" type="slidenum">
              <a:rPr lang="en-US"/>
              <a:pPr>
                <a:defRPr/>
              </a:pPr>
              <a:t>‹#›</a:t>
            </a:fld>
            <a:endParaRPr lang="en-US"/>
          </a:p>
        </p:txBody>
      </p:sp>
    </p:spTree>
    <p:extLst>
      <p:ext uri="{BB962C8B-B14F-4D97-AF65-F5344CB8AC3E}">
        <p14:creationId xmlns:p14="http://schemas.microsoft.com/office/powerpoint/2010/main" val="41778412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rgbClr val="FFFFFF"/>
                </a:solidFill>
                <a:latin typeface="Times New Roman" pitchFamily="18" charset="0"/>
              </a:defRPr>
            </a:lvl1pPr>
          </a:lstStyle>
          <a:p>
            <a:pPr>
              <a:defRPr/>
            </a:pPr>
            <a:fld id="{BA77F947-C056-44C6-BA3B-1BB83BABC98B}" type="slidenum">
              <a:rPr lang="en-US"/>
              <a:pPr>
                <a:defRPr/>
              </a:pPr>
              <a:t>‹#›</a:t>
            </a:fld>
            <a:endParaRPr lang="en-US"/>
          </a:p>
        </p:txBody>
      </p:sp>
    </p:spTree>
    <p:extLst>
      <p:ext uri="{BB962C8B-B14F-4D97-AF65-F5344CB8AC3E}">
        <p14:creationId xmlns:p14="http://schemas.microsoft.com/office/powerpoint/2010/main" val="131965539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solidFill>
                  <a:srgbClr val="C9C2D1"/>
                </a:solidFill>
              </a:defRPr>
            </a:lvl1pPr>
          </a:lstStyle>
          <a:p>
            <a:pPr>
              <a:defRPr/>
            </a:pPr>
            <a:endParaRPr lang="en-US"/>
          </a:p>
        </p:txBody>
      </p:sp>
      <p:sp>
        <p:nvSpPr>
          <p:cNvPr id="8" name="Footer Placeholder 5"/>
          <p:cNvSpPr>
            <a:spLocks noGrp="1"/>
          </p:cNvSpPr>
          <p:nvPr>
            <p:ph type="ftr" sz="quarter" idx="11"/>
          </p:nvPr>
        </p:nvSpPr>
        <p:spPr/>
        <p:txBody>
          <a:bodyPr/>
          <a:lstStyle>
            <a:lvl1pPr>
              <a:defRPr>
                <a:solidFill>
                  <a:srgbClr val="C9C2D1"/>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69D1FBBE-6687-4095-BAA3-0AC080DB685D}" type="slidenum">
              <a:rPr lang="en-US"/>
              <a:pPr>
                <a:defRPr/>
              </a:pPr>
              <a:t>‹#›</a:t>
            </a:fld>
            <a:endParaRPr lang="en-US"/>
          </a:p>
        </p:txBody>
      </p:sp>
    </p:spTree>
    <p:extLst>
      <p:ext uri="{BB962C8B-B14F-4D97-AF65-F5344CB8AC3E}">
        <p14:creationId xmlns:p14="http://schemas.microsoft.com/office/powerpoint/2010/main" val="1481856688"/>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9954C5B1-5BD5-4347-B0A5-ADF5D09137C1}" type="slidenum">
              <a:rPr lang="en-US"/>
              <a:pPr>
                <a:defRPr/>
              </a:pPr>
              <a:t>‹#›</a:t>
            </a:fld>
            <a:endParaRPr lang="en-US"/>
          </a:p>
        </p:txBody>
      </p:sp>
    </p:spTree>
    <p:extLst>
      <p:ext uri="{BB962C8B-B14F-4D97-AF65-F5344CB8AC3E}">
        <p14:creationId xmlns:p14="http://schemas.microsoft.com/office/powerpoint/2010/main" val="2819744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330B5CBD-02EE-40B4-8A26-6FE9C56EFEC8}" type="slidenum">
              <a:rPr lang="en-US"/>
              <a:pPr>
                <a:defRPr/>
              </a:pPr>
              <a:t>‹#›</a:t>
            </a:fld>
            <a:endParaRPr lang="en-US" sz="1400"/>
          </a:p>
        </p:txBody>
      </p:sp>
    </p:spTree>
    <p:extLst>
      <p:ext uri="{BB962C8B-B14F-4D97-AF65-F5344CB8AC3E}">
        <p14:creationId xmlns:p14="http://schemas.microsoft.com/office/powerpoint/2010/main" val="31119488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8B312C72-419B-4F8B-B1F7-FBCAE578345C}" type="slidenum">
              <a:rPr lang="en-US"/>
              <a:pPr>
                <a:defRPr/>
              </a:pPr>
              <a:t>‹#›</a:t>
            </a:fld>
            <a:endParaRPr lang="en-US"/>
          </a:p>
        </p:txBody>
      </p:sp>
    </p:spTree>
    <p:extLst>
      <p:ext uri="{BB962C8B-B14F-4D97-AF65-F5344CB8AC3E}">
        <p14:creationId xmlns:p14="http://schemas.microsoft.com/office/powerpoint/2010/main" val="7964863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52400" y="153988"/>
            <a:ext cx="61722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5715000" y="152400"/>
            <a:ext cx="32766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
        <p:nvSpPr>
          <p:cNvPr id="6" name="Date Placeholder 9"/>
          <p:cNvSpPr>
            <a:spLocks noGrp="1"/>
          </p:cNvSpPr>
          <p:nvPr>
            <p:ph type="dt" sz="half" idx="10"/>
          </p:nvPr>
        </p:nvSpPr>
        <p:spPr/>
        <p:txBody>
          <a:bodyPr/>
          <a:lstStyle>
            <a:lvl1pPr>
              <a:defRPr>
                <a:solidFill>
                  <a:srgbClr val="C9C2D1"/>
                </a:solidFill>
              </a:defRPr>
            </a:lvl1pPr>
          </a:lstStyle>
          <a:p>
            <a:pPr>
              <a:defRPr/>
            </a:pPr>
            <a:endParaRPr lang="en-US"/>
          </a:p>
        </p:txBody>
      </p:sp>
      <p:sp>
        <p:nvSpPr>
          <p:cNvPr id="7" name="Slide Number Placeholder 10"/>
          <p:cNvSpPr>
            <a:spLocks noGrp="1"/>
          </p:cNvSpPr>
          <p:nvPr>
            <p:ph type="sldNum" sz="quarter" idx="11"/>
          </p:nvPr>
        </p:nvSpPr>
        <p:spPr/>
        <p:txBody>
          <a:bodyPr/>
          <a:lstStyle>
            <a:lvl1pPr>
              <a:defRPr>
                <a:solidFill>
                  <a:srgbClr val="FFFFFF"/>
                </a:solidFill>
                <a:latin typeface="Times New Roman" pitchFamily="18" charset="0"/>
              </a:defRPr>
            </a:lvl1pPr>
          </a:lstStyle>
          <a:p>
            <a:pPr>
              <a:defRPr/>
            </a:pPr>
            <a:fld id="{56E83005-8580-418E-BEE1-AF521C000C6E}" type="slidenum">
              <a:rPr lang="en-US"/>
              <a:pPr>
                <a:defRPr/>
              </a:pPr>
              <a:t>‹#›</a:t>
            </a:fld>
            <a:endParaRPr lang="en-US"/>
          </a:p>
        </p:txBody>
      </p:sp>
      <p:sp>
        <p:nvSpPr>
          <p:cNvPr id="8" name="Footer Placeholder 11"/>
          <p:cNvSpPr>
            <a:spLocks noGrp="1"/>
          </p:cNvSpPr>
          <p:nvPr>
            <p:ph type="ftr" sz="quarter" idx="12"/>
          </p:nvPr>
        </p:nvSpPr>
        <p:spPr/>
        <p:txBody>
          <a:bodyPr/>
          <a:lstStyle>
            <a:lvl1pPr>
              <a:defRPr>
                <a:solidFill>
                  <a:srgbClr val="C9C2D1"/>
                </a:solidFill>
              </a:defRPr>
            </a:lvl1pPr>
          </a:lstStyle>
          <a:p>
            <a:pPr>
              <a:defRPr/>
            </a:pPr>
            <a:endParaRPr lang="en-US"/>
          </a:p>
        </p:txBody>
      </p:sp>
    </p:spTree>
    <p:extLst>
      <p:ext uri="{BB962C8B-B14F-4D97-AF65-F5344CB8AC3E}">
        <p14:creationId xmlns:p14="http://schemas.microsoft.com/office/powerpoint/2010/main" val="28672044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252EB1AC-9D42-4E48-B209-A200E6B926CF}" type="slidenum">
              <a:rPr lang="en-US"/>
              <a:pPr>
                <a:defRPr/>
              </a:pPr>
              <a:t>‹#›</a:t>
            </a:fld>
            <a:endParaRPr lang="en-US"/>
          </a:p>
        </p:txBody>
      </p:sp>
    </p:spTree>
    <p:extLst>
      <p:ext uri="{BB962C8B-B14F-4D97-AF65-F5344CB8AC3E}">
        <p14:creationId xmlns:p14="http://schemas.microsoft.com/office/powerpoint/2010/main" val="17096547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Slide Number Placeholder 9"/>
          <p:cNvSpPr>
            <a:spLocks noGrp="1"/>
          </p:cNvSpPr>
          <p:nvPr>
            <p:ph type="sldNum" sz="quarter" idx="11"/>
          </p:nvPr>
        </p:nvSpPr>
        <p:spPr/>
        <p:txBody>
          <a:bodyPr/>
          <a:lstStyle>
            <a:lvl1pPr>
              <a:defRPr>
                <a:solidFill>
                  <a:srgbClr val="C9C2D1"/>
                </a:solidFill>
                <a:latin typeface="Times New Roman" pitchFamily="18" charset="0"/>
              </a:defRPr>
            </a:lvl1pPr>
          </a:lstStyle>
          <a:p>
            <a:pPr>
              <a:defRPr/>
            </a:pPr>
            <a:fld id="{784BAA64-5A65-43FA-8C14-C506FA3418F9}" type="slidenum">
              <a:rPr lang="en-US"/>
              <a:pPr>
                <a:defRPr/>
              </a:pPr>
              <a:t>‹#›</a:t>
            </a:fld>
            <a:endParaRPr lang="en-US"/>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endParaRPr lang="en-US"/>
          </a:p>
        </p:txBody>
      </p:sp>
    </p:spTree>
    <p:extLst>
      <p:ext uri="{BB962C8B-B14F-4D97-AF65-F5344CB8AC3E}">
        <p14:creationId xmlns:p14="http://schemas.microsoft.com/office/powerpoint/2010/main" val="39392147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Times New Roman" pitchFamily="18" charset="0"/>
              </a:defRPr>
            </a:lvl1pPr>
          </a:lstStyle>
          <a:p>
            <a:pPr>
              <a:defRPr/>
            </a:pPr>
            <a:fld id="{6CFEF5B5-C4C8-4D8E-9F2F-751A22267AE8}" type="slidenum">
              <a:rPr lang="en-US"/>
              <a:pPr>
                <a:defRPr/>
              </a:pPr>
              <a:t>‹#›</a:t>
            </a:fld>
            <a:endParaRPr lang="en-US"/>
          </a:p>
        </p:txBody>
      </p:sp>
    </p:spTree>
    <p:extLst>
      <p:ext uri="{BB962C8B-B14F-4D97-AF65-F5344CB8AC3E}">
        <p14:creationId xmlns:p14="http://schemas.microsoft.com/office/powerpoint/2010/main" val="29150370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Times New Roman" pitchFamily="18" charset="0"/>
              </a:defRPr>
            </a:lvl1pPr>
          </a:lstStyle>
          <a:p>
            <a:pPr>
              <a:defRPr/>
            </a:pPr>
            <a:fld id="{0DD9EB84-9F3E-4D33-AF11-9CC49266B098}" type="slidenum">
              <a:rPr lang="en-US"/>
              <a:pPr>
                <a:defRPr/>
              </a:pPr>
              <a:t>‹#›</a:t>
            </a:fld>
            <a:endParaRPr lang="en-US"/>
          </a:p>
        </p:txBody>
      </p:sp>
    </p:spTree>
    <p:extLst>
      <p:ext uri="{BB962C8B-B14F-4D97-AF65-F5344CB8AC3E}">
        <p14:creationId xmlns:p14="http://schemas.microsoft.com/office/powerpoint/2010/main" val="38414475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Times New Roman" pitchFamily="18" charset="0"/>
              </a:defRPr>
            </a:lvl1pPr>
          </a:lstStyle>
          <a:p>
            <a:pPr>
              <a:defRPr/>
            </a:pPr>
            <a:fld id="{44938EBE-2716-4FAB-BDC7-282B53D4AA21}" type="slidenum">
              <a:rPr lang="en-US"/>
              <a:pPr>
                <a:defRPr/>
              </a:pPr>
              <a:t>‹#›</a:t>
            </a:fld>
            <a:endParaRPr lang="en-US"/>
          </a:p>
        </p:txBody>
      </p:sp>
    </p:spTree>
    <p:extLst>
      <p:ext uri="{BB962C8B-B14F-4D97-AF65-F5344CB8AC3E}">
        <p14:creationId xmlns:p14="http://schemas.microsoft.com/office/powerpoint/2010/main" val="14486091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atin typeface="Times New Roman" pitchFamily="18" charset="0"/>
              </a:defRPr>
            </a:lvl1pPr>
          </a:lstStyle>
          <a:p>
            <a:pPr>
              <a:defRPr/>
            </a:pPr>
            <a:fld id="{EBCD15A8-E0F3-491B-B370-D94D8553CB47}" type="slidenum">
              <a:rPr lang="en-US"/>
              <a:pPr>
                <a:defRPr/>
              </a:pPr>
              <a:t>‹#›</a:t>
            </a:fld>
            <a:endParaRPr lang="en-US"/>
          </a:p>
        </p:txBody>
      </p:sp>
    </p:spTree>
    <p:extLst>
      <p:ext uri="{BB962C8B-B14F-4D97-AF65-F5344CB8AC3E}">
        <p14:creationId xmlns:p14="http://schemas.microsoft.com/office/powerpoint/2010/main" val="36837840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rgbClr val="FFFFFF"/>
                </a:solidFill>
                <a:latin typeface="Times New Roman" pitchFamily="18" charset="0"/>
              </a:defRPr>
            </a:lvl1pPr>
          </a:lstStyle>
          <a:p>
            <a:pPr>
              <a:defRPr/>
            </a:pPr>
            <a:fld id="{8D0EC93C-91D0-485F-B0C1-CE7D2CF44FE1}" type="slidenum">
              <a:rPr lang="en-US"/>
              <a:pPr>
                <a:defRPr/>
              </a:pPr>
              <a:t>‹#›</a:t>
            </a:fld>
            <a:endParaRPr lang="en-US"/>
          </a:p>
        </p:txBody>
      </p:sp>
    </p:spTree>
    <p:extLst>
      <p:ext uri="{BB962C8B-B14F-4D97-AF65-F5344CB8AC3E}">
        <p14:creationId xmlns:p14="http://schemas.microsoft.com/office/powerpoint/2010/main" val="46176081"/>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solidFill>
                  <a:srgbClr val="C9C2D1"/>
                </a:solidFill>
              </a:defRPr>
            </a:lvl1pPr>
          </a:lstStyle>
          <a:p>
            <a:pPr>
              <a:defRPr/>
            </a:pPr>
            <a:endParaRPr lang="en-US"/>
          </a:p>
        </p:txBody>
      </p:sp>
      <p:sp>
        <p:nvSpPr>
          <p:cNvPr id="8" name="Footer Placeholder 5"/>
          <p:cNvSpPr>
            <a:spLocks noGrp="1"/>
          </p:cNvSpPr>
          <p:nvPr>
            <p:ph type="ftr" sz="quarter" idx="11"/>
          </p:nvPr>
        </p:nvSpPr>
        <p:spPr/>
        <p:txBody>
          <a:bodyPr/>
          <a:lstStyle>
            <a:lvl1pPr>
              <a:defRPr>
                <a:solidFill>
                  <a:srgbClr val="C9C2D1"/>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D12090AF-CCD1-4502-8347-1F61DFED5045}" type="slidenum">
              <a:rPr lang="en-US"/>
              <a:pPr>
                <a:defRPr/>
              </a:pPr>
              <a:t>‹#›</a:t>
            </a:fld>
            <a:endParaRPr lang="en-US"/>
          </a:p>
        </p:txBody>
      </p:sp>
    </p:spTree>
    <p:extLst>
      <p:ext uri="{BB962C8B-B14F-4D97-AF65-F5344CB8AC3E}">
        <p14:creationId xmlns:p14="http://schemas.microsoft.com/office/powerpoint/2010/main" val="10802933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EE0ADB4-2AE7-483E-B695-8F01FDE3CCDD}" type="slidenum">
              <a:rPr lang="en-US"/>
              <a:pPr>
                <a:defRPr/>
              </a:pPr>
              <a:t>‹#›</a:t>
            </a:fld>
            <a:endParaRPr lang="en-US" sz="1400"/>
          </a:p>
        </p:txBody>
      </p:sp>
    </p:spTree>
    <p:extLst>
      <p:ext uri="{BB962C8B-B14F-4D97-AF65-F5344CB8AC3E}">
        <p14:creationId xmlns:p14="http://schemas.microsoft.com/office/powerpoint/2010/main" val="21126795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5AA50926-CE2F-46D3-8E25-96F2D9A8076A}" type="slidenum">
              <a:rPr lang="en-US"/>
              <a:pPr>
                <a:defRPr/>
              </a:pPr>
              <a:t>‹#›</a:t>
            </a:fld>
            <a:endParaRPr lang="en-US"/>
          </a:p>
        </p:txBody>
      </p:sp>
    </p:spTree>
    <p:extLst>
      <p:ext uri="{BB962C8B-B14F-4D97-AF65-F5344CB8AC3E}">
        <p14:creationId xmlns:p14="http://schemas.microsoft.com/office/powerpoint/2010/main" val="29511638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AA452713-76E2-4570-916F-45FA2131D3FB}" type="slidenum">
              <a:rPr lang="en-US"/>
              <a:pPr>
                <a:defRPr/>
              </a:pPr>
              <a:t>‹#›</a:t>
            </a:fld>
            <a:endParaRPr lang="en-US"/>
          </a:p>
        </p:txBody>
      </p:sp>
    </p:spTree>
    <p:extLst>
      <p:ext uri="{BB962C8B-B14F-4D97-AF65-F5344CB8AC3E}">
        <p14:creationId xmlns:p14="http://schemas.microsoft.com/office/powerpoint/2010/main" val="20643716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52400" y="153988"/>
            <a:ext cx="61722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5715000" y="152400"/>
            <a:ext cx="32766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
        <p:nvSpPr>
          <p:cNvPr id="6" name="Date Placeholder 9"/>
          <p:cNvSpPr>
            <a:spLocks noGrp="1"/>
          </p:cNvSpPr>
          <p:nvPr>
            <p:ph type="dt" sz="half" idx="10"/>
          </p:nvPr>
        </p:nvSpPr>
        <p:spPr/>
        <p:txBody>
          <a:bodyPr/>
          <a:lstStyle>
            <a:lvl1pPr>
              <a:defRPr>
                <a:solidFill>
                  <a:srgbClr val="C9C2D1"/>
                </a:solidFill>
              </a:defRPr>
            </a:lvl1pPr>
          </a:lstStyle>
          <a:p>
            <a:pPr>
              <a:defRPr/>
            </a:pPr>
            <a:endParaRPr lang="en-US"/>
          </a:p>
        </p:txBody>
      </p:sp>
      <p:sp>
        <p:nvSpPr>
          <p:cNvPr id="7" name="Slide Number Placeholder 10"/>
          <p:cNvSpPr>
            <a:spLocks noGrp="1"/>
          </p:cNvSpPr>
          <p:nvPr>
            <p:ph type="sldNum" sz="quarter" idx="11"/>
          </p:nvPr>
        </p:nvSpPr>
        <p:spPr/>
        <p:txBody>
          <a:bodyPr/>
          <a:lstStyle>
            <a:lvl1pPr>
              <a:defRPr>
                <a:solidFill>
                  <a:srgbClr val="FFFFFF"/>
                </a:solidFill>
                <a:latin typeface="Times New Roman" pitchFamily="18" charset="0"/>
              </a:defRPr>
            </a:lvl1pPr>
          </a:lstStyle>
          <a:p>
            <a:pPr>
              <a:defRPr/>
            </a:pPr>
            <a:fld id="{C727B39B-8794-4983-8659-BE166940ABCA}" type="slidenum">
              <a:rPr lang="en-US"/>
              <a:pPr>
                <a:defRPr/>
              </a:pPr>
              <a:t>‹#›</a:t>
            </a:fld>
            <a:endParaRPr lang="en-US"/>
          </a:p>
        </p:txBody>
      </p:sp>
      <p:sp>
        <p:nvSpPr>
          <p:cNvPr id="8" name="Footer Placeholder 11"/>
          <p:cNvSpPr>
            <a:spLocks noGrp="1"/>
          </p:cNvSpPr>
          <p:nvPr>
            <p:ph type="ftr" sz="quarter" idx="12"/>
          </p:nvPr>
        </p:nvSpPr>
        <p:spPr/>
        <p:txBody>
          <a:bodyPr/>
          <a:lstStyle>
            <a:lvl1pPr>
              <a:defRPr>
                <a:solidFill>
                  <a:srgbClr val="C9C2D1"/>
                </a:solidFill>
              </a:defRPr>
            </a:lvl1pPr>
          </a:lstStyle>
          <a:p>
            <a:pPr>
              <a:defRPr/>
            </a:pPr>
            <a:endParaRPr lang="en-US"/>
          </a:p>
        </p:txBody>
      </p:sp>
    </p:spTree>
    <p:extLst>
      <p:ext uri="{BB962C8B-B14F-4D97-AF65-F5344CB8AC3E}">
        <p14:creationId xmlns:p14="http://schemas.microsoft.com/office/powerpoint/2010/main" val="375879160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68136317-D8B0-4819-BFB2-53E0E74C6CCE}" type="slidenum">
              <a:rPr lang="en-US"/>
              <a:pPr>
                <a:defRPr/>
              </a:pPr>
              <a:t>‹#›</a:t>
            </a:fld>
            <a:endParaRPr lang="en-US"/>
          </a:p>
        </p:txBody>
      </p:sp>
    </p:spTree>
    <p:extLst>
      <p:ext uri="{BB962C8B-B14F-4D97-AF65-F5344CB8AC3E}">
        <p14:creationId xmlns:p14="http://schemas.microsoft.com/office/powerpoint/2010/main" val="39553967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Slide Number Placeholder 9"/>
          <p:cNvSpPr>
            <a:spLocks noGrp="1"/>
          </p:cNvSpPr>
          <p:nvPr>
            <p:ph type="sldNum" sz="quarter" idx="11"/>
          </p:nvPr>
        </p:nvSpPr>
        <p:spPr/>
        <p:txBody>
          <a:bodyPr/>
          <a:lstStyle>
            <a:lvl1pPr>
              <a:defRPr>
                <a:solidFill>
                  <a:srgbClr val="C9C2D1"/>
                </a:solidFill>
                <a:latin typeface="Times New Roman" pitchFamily="18" charset="0"/>
              </a:defRPr>
            </a:lvl1pPr>
          </a:lstStyle>
          <a:p>
            <a:pPr>
              <a:defRPr/>
            </a:pPr>
            <a:fld id="{D928827C-5BC5-4416-A471-979B66F3E1E1}" type="slidenum">
              <a:rPr lang="en-US"/>
              <a:pPr>
                <a:defRPr/>
              </a:pPr>
              <a:t>‹#›</a:t>
            </a:fld>
            <a:endParaRPr lang="en-US"/>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endParaRPr lang="en-US"/>
          </a:p>
        </p:txBody>
      </p:sp>
    </p:spTree>
    <p:extLst>
      <p:ext uri="{BB962C8B-B14F-4D97-AF65-F5344CB8AC3E}">
        <p14:creationId xmlns:p14="http://schemas.microsoft.com/office/powerpoint/2010/main" val="23559477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Times New Roman" pitchFamily="18" charset="0"/>
              </a:defRPr>
            </a:lvl1pPr>
          </a:lstStyle>
          <a:p>
            <a:pPr>
              <a:defRPr/>
            </a:pPr>
            <a:fld id="{1043BC04-0C1F-4999-B7ED-9D39A23AF5BC}" type="slidenum">
              <a:rPr lang="en-US"/>
              <a:pPr>
                <a:defRPr/>
              </a:pPr>
              <a:t>‹#›</a:t>
            </a:fld>
            <a:endParaRPr lang="en-US"/>
          </a:p>
        </p:txBody>
      </p:sp>
    </p:spTree>
    <p:extLst>
      <p:ext uri="{BB962C8B-B14F-4D97-AF65-F5344CB8AC3E}">
        <p14:creationId xmlns:p14="http://schemas.microsoft.com/office/powerpoint/2010/main" val="32207005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Times New Roman" pitchFamily="18" charset="0"/>
              </a:defRPr>
            </a:lvl1pPr>
          </a:lstStyle>
          <a:p>
            <a:pPr>
              <a:defRPr/>
            </a:pPr>
            <a:fld id="{444385CF-AF5B-49FD-A3A2-36AEC15B9CD6}" type="slidenum">
              <a:rPr lang="en-US"/>
              <a:pPr>
                <a:defRPr/>
              </a:pPr>
              <a:t>‹#›</a:t>
            </a:fld>
            <a:endParaRPr lang="en-US"/>
          </a:p>
        </p:txBody>
      </p:sp>
    </p:spTree>
    <p:extLst>
      <p:ext uri="{BB962C8B-B14F-4D97-AF65-F5344CB8AC3E}">
        <p14:creationId xmlns:p14="http://schemas.microsoft.com/office/powerpoint/2010/main" val="12676748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Times New Roman" pitchFamily="18" charset="0"/>
              </a:defRPr>
            </a:lvl1pPr>
          </a:lstStyle>
          <a:p>
            <a:pPr>
              <a:defRPr/>
            </a:pPr>
            <a:fld id="{C8A1592A-FD7C-4178-92EF-80FFDDC39AF1}" type="slidenum">
              <a:rPr lang="en-US"/>
              <a:pPr>
                <a:defRPr/>
              </a:pPr>
              <a:t>‹#›</a:t>
            </a:fld>
            <a:endParaRPr lang="en-US"/>
          </a:p>
        </p:txBody>
      </p:sp>
    </p:spTree>
    <p:extLst>
      <p:ext uri="{BB962C8B-B14F-4D97-AF65-F5344CB8AC3E}">
        <p14:creationId xmlns:p14="http://schemas.microsoft.com/office/powerpoint/2010/main" val="77571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Date Placeholder 1"/>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3"/>
          <p:cNvSpPr>
            <a:spLocks noGrp="1"/>
          </p:cNvSpPr>
          <p:nvPr>
            <p:ph type="sldNum" sz="quarter" idx="12"/>
          </p:nvPr>
        </p:nvSpPr>
        <p:spPr/>
        <p:txBody>
          <a:bodyPr/>
          <a:lstStyle>
            <a:lvl1pPr>
              <a:defRPr>
                <a:latin typeface="Times New Roman" pitchFamily="18" charset="0"/>
              </a:defRPr>
            </a:lvl1pPr>
          </a:lstStyle>
          <a:p>
            <a:pPr>
              <a:defRPr/>
            </a:pPr>
            <a:fld id="{BFBA9D8B-5B03-4810-ACD3-7CCEF30B62C6}" type="slidenum">
              <a:rPr lang="en-US"/>
              <a:pPr>
                <a:defRPr/>
              </a:pPr>
              <a:t>‹#›</a:t>
            </a:fld>
            <a:endParaRPr lang="en-US"/>
          </a:p>
        </p:txBody>
      </p:sp>
    </p:spTree>
    <p:extLst>
      <p:ext uri="{BB962C8B-B14F-4D97-AF65-F5344CB8AC3E}">
        <p14:creationId xmlns:p14="http://schemas.microsoft.com/office/powerpoint/2010/main" val="39925821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5"/>
          <p:cNvSpPr/>
          <p:nvPr/>
        </p:nvSpPr>
        <p:spPr>
          <a:xfrm>
            <a:off x="7010400" y="150813"/>
            <a:ext cx="19812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
        <p:nvSpPr>
          <p:cNvPr id="8" name="Date Placeholder 4"/>
          <p:cNvSpPr>
            <a:spLocks noGrp="1"/>
          </p:cNvSpPr>
          <p:nvPr>
            <p:ph type="dt" sz="half" idx="10"/>
          </p:nvPr>
        </p:nvSpPr>
        <p:spPr/>
        <p:txBody>
          <a:bodyPr/>
          <a:lstStyle>
            <a:lvl1pPr>
              <a:defRPr/>
            </a:lvl1pPr>
          </a:lstStyle>
          <a:p>
            <a:pPr>
              <a:defRPr/>
            </a:pPr>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solidFill>
                  <a:srgbClr val="FFFFFF"/>
                </a:solidFill>
                <a:latin typeface="Times New Roman" pitchFamily="18" charset="0"/>
              </a:defRPr>
            </a:lvl1pPr>
          </a:lstStyle>
          <a:p>
            <a:pPr>
              <a:defRPr/>
            </a:pPr>
            <a:fld id="{BD18D0A4-3489-4EDC-9A19-36290F69C925}" type="slidenum">
              <a:rPr lang="en-US"/>
              <a:pPr>
                <a:defRPr/>
              </a:pPr>
              <a:t>‹#›</a:t>
            </a:fld>
            <a:endParaRPr lang="en-US"/>
          </a:p>
        </p:txBody>
      </p:sp>
    </p:spTree>
    <p:extLst>
      <p:ext uri="{BB962C8B-B14F-4D97-AF65-F5344CB8AC3E}">
        <p14:creationId xmlns:p14="http://schemas.microsoft.com/office/powerpoint/2010/main" val="380748715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1F369714-2CDE-4059-842D-58F104FDFF05}" type="slidenum">
              <a:rPr lang="en-US"/>
              <a:pPr>
                <a:defRPr/>
              </a:pPr>
              <a:t>‹#›</a:t>
            </a:fld>
            <a:endParaRPr lang="en-US" sz="1400"/>
          </a:p>
        </p:txBody>
      </p:sp>
    </p:spTree>
    <p:extLst>
      <p:ext uri="{BB962C8B-B14F-4D97-AF65-F5344CB8AC3E}">
        <p14:creationId xmlns:p14="http://schemas.microsoft.com/office/powerpoint/2010/main" val="661001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useBgFill="1">
        <p:nvSpPr>
          <p:cNvPr id="6" name="Rectangle 5"/>
          <p:cNvSpPr/>
          <p:nvPr/>
        </p:nvSpPr>
        <p:spPr>
          <a:xfrm>
            <a:off x="7010400" y="150813"/>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a:defRPr>
                <a:solidFill>
                  <a:srgbClr val="C9C2D1"/>
                </a:solidFill>
              </a:defRPr>
            </a:lvl1pPr>
          </a:lstStyle>
          <a:p>
            <a:pPr>
              <a:defRPr/>
            </a:pPr>
            <a:endParaRPr lang="en-US"/>
          </a:p>
        </p:txBody>
      </p:sp>
      <p:sp>
        <p:nvSpPr>
          <p:cNvPr id="8" name="Footer Placeholder 5"/>
          <p:cNvSpPr>
            <a:spLocks noGrp="1"/>
          </p:cNvSpPr>
          <p:nvPr>
            <p:ph type="ftr" sz="quarter" idx="11"/>
          </p:nvPr>
        </p:nvSpPr>
        <p:spPr/>
        <p:txBody>
          <a:bodyPr/>
          <a:lstStyle>
            <a:lvl1pPr>
              <a:defRPr>
                <a:solidFill>
                  <a:srgbClr val="C9C2D1"/>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4D2B6AD1-B7F7-4A4B-A85B-510C3D8C6103}" type="slidenum">
              <a:rPr lang="en-US"/>
              <a:pPr>
                <a:defRPr/>
              </a:pPr>
              <a:t>‹#›</a:t>
            </a:fld>
            <a:endParaRPr lang="en-US"/>
          </a:p>
        </p:txBody>
      </p:sp>
    </p:spTree>
    <p:extLst>
      <p:ext uri="{BB962C8B-B14F-4D97-AF65-F5344CB8AC3E}">
        <p14:creationId xmlns:p14="http://schemas.microsoft.com/office/powerpoint/2010/main" val="3985882579"/>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pitchFamily="18" charset="0"/>
              </a:defRPr>
            </a:lvl1pPr>
          </a:lstStyle>
          <a:p>
            <a:pPr>
              <a:defRPr/>
            </a:pPr>
            <a:fld id="{1F24A67A-3696-4734-969F-BD6ED5B0ADC5}" type="slidenum">
              <a:rPr lang="en-US"/>
              <a:pPr>
                <a:defRPr/>
              </a:pPr>
              <a:t>‹#›</a:t>
            </a:fld>
            <a:endParaRPr lang="en-US"/>
          </a:p>
        </p:txBody>
      </p:sp>
    </p:spTree>
    <p:extLst>
      <p:ext uri="{BB962C8B-B14F-4D97-AF65-F5344CB8AC3E}">
        <p14:creationId xmlns:p14="http://schemas.microsoft.com/office/powerpoint/2010/main" val="1064593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152400" y="147638"/>
            <a:ext cx="67056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7010400" y="147638"/>
            <a:ext cx="19558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srgbClr val="C9C2D1"/>
                </a:solidFill>
                <a:latin typeface="Times New Roman" pitchFamily="18" charset="0"/>
              </a:defRPr>
            </a:lvl1pPr>
          </a:lstStyle>
          <a:p>
            <a:pPr>
              <a:defRPr/>
            </a:pPr>
            <a:fld id="{DD63FA78-003A-4ECD-9010-2F98E7565B5A}" type="slidenum">
              <a:rPr lang="en-US"/>
              <a:pPr>
                <a:defRPr/>
              </a:pPr>
              <a:t>‹#›</a:t>
            </a:fld>
            <a:endParaRPr lang="en-US"/>
          </a:p>
        </p:txBody>
      </p:sp>
    </p:spTree>
    <p:extLst>
      <p:ext uri="{BB962C8B-B14F-4D97-AF65-F5344CB8AC3E}">
        <p14:creationId xmlns:p14="http://schemas.microsoft.com/office/powerpoint/2010/main" val="23709971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152400" y="153988"/>
            <a:ext cx="61722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5715000" y="152400"/>
            <a:ext cx="3276600" cy="655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
        <p:nvSpPr>
          <p:cNvPr id="6" name="Date Placeholder 9"/>
          <p:cNvSpPr>
            <a:spLocks noGrp="1"/>
          </p:cNvSpPr>
          <p:nvPr>
            <p:ph type="dt" sz="half" idx="10"/>
          </p:nvPr>
        </p:nvSpPr>
        <p:spPr/>
        <p:txBody>
          <a:bodyPr/>
          <a:lstStyle>
            <a:lvl1pPr>
              <a:defRPr>
                <a:solidFill>
                  <a:schemeClr val="bg2"/>
                </a:solidFill>
              </a:defRPr>
            </a:lvl1pPr>
          </a:lstStyle>
          <a:p>
            <a:pPr>
              <a:defRPr/>
            </a:pPr>
            <a:endParaRPr lang="en-US">
              <a:solidFill>
                <a:srgbClr val="C9C2D1"/>
              </a:solidFill>
            </a:endParaRPr>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a:defRPr/>
            </a:pPr>
            <a:fld id="{B642E000-E9EB-4929-B2CD-57C7233CC2C9}" type="slidenum">
              <a:rPr lang="en-US"/>
              <a:pPr>
                <a:defRPr/>
              </a:pPr>
              <a:t>‹#›</a:t>
            </a:fld>
            <a:endParaRPr lang="en-US"/>
          </a:p>
        </p:txBody>
      </p:sp>
      <p:sp>
        <p:nvSpPr>
          <p:cNvPr id="8" name="Footer Placeholder 11"/>
          <p:cNvSpPr>
            <a:spLocks noGrp="1"/>
          </p:cNvSpPr>
          <p:nvPr>
            <p:ph type="ftr" sz="quarter" idx="12"/>
          </p:nvPr>
        </p:nvSpPr>
        <p:spPr/>
        <p:txBody>
          <a:bodyPr/>
          <a:lstStyle>
            <a:lvl1pPr>
              <a:defRPr>
                <a:solidFill>
                  <a:schemeClr val="bg2"/>
                </a:solidFill>
              </a:defRPr>
            </a:lvl1pPr>
          </a:lstStyle>
          <a:p>
            <a:pPr>
              <a:defRPr/>
            </a:pPr>
            <a:endParaRPr lang="en-US">
              <a:solidFill>
                <a:srgbClr val="C9C2D1"/>
              </a:solidFill>
            </a:endParaRPr>
          </a:p>
        </p:txBody>
      </p:sp>
    </p:spTree>
    <p:extLst>
      <p:ext uri="{BB962C8B-B14F-4D97-AF65-F5344CB8AC3E}">
        <p14:creationId xmlns:p14="http://schemas.microsoft.com/office/powerpoint/2010/main" val="32030894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srgbClr val="4E4D51"/>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E4D51"/>
              </a:solidFill>
            </a:endParaRPr>
          </a:p>
        </p:txBody>
      </p:sp>
      <p:sp>
        <p:nvSpPr>
          <p:cNvPr id="6" name="Slide Number Placeholder 5"/>
          <p:cNvSpPr>
            <a:spLocks noGrp="1"/>
          </p:cNvSpPr>
          <p:nvPr>
            <p:ph type="sldNum" sz="quarter" idx="12"/>
          </p:nvPr>
        </p:nvSpPr>
        <p:spPr>
          <a:ln/>
        </p:spPr>
        <p:txBody>
          <a:bodyPr/>
          <a:lstStyle>
            <a:lvl1pPr>
              <a:defRPr/>
            </a:lvl1pPr>
          </a:lstStyle>
          <a:p>
            <a:pPr>
              <a:defRPr/>
            </a:pPr>
            <a:fld id="{62CDBEE8-9212-4026-B708-B96CEFA50D8A}" type="slidenum">
              <a:rPr lang="en-US">
                <a:solidFill>
                  <a:srgbClr val="4E4D51"/>
                </a:solidFill>
              </a:rPr>
              <a:pPr>
                <a:defRPr/>
              </a:pPr>
              <a:t>‹#›</a:t>
            </a:fld>
            <a:endParaRPr lang="en-US">
              <a:solidFill>
                <a:srgbClr val="4E4D51"/>
              </a:solidFill>
            </a:endParaRPr>
          </a:p>
        </p:txBody>
      </p:sp>
    </p:spTree>
    <p:extLst>
      <p:ext uri="{BB962C8B-B14F-4D97-AF65-F5344CB8AC3E}">
        <p14:creationId xmlns:p14="http://schemas.microsoft.com/office/powerpoint/2010/main" val="39151037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4"/>
          <p:cNvSpPr/>
          <p:nvPr/>
        </p:nvSpPr>
        <p:spPr>
          <a:xfrm>
            <a:off x="152400" y="153988"/>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
        <p:nvSpPr>
          <p:cNvPr id="6" name="Date Placeholder 8"/>
          <p:cNvSpPr>
            <a:spLocks noGrp="1"/>
          </p:cNvSpPr>
          <p:nvPr>
            <p:ph type="dt" sz="half" idx="10"/>
          </p:nvPr>
        </p:nvSpPr>
        <p:spPr/>
        <p:txBody>
          <a:bodyPr/>
          <a:lstStyle>
            <a:lvl1pPr>
              <a:defRPr>
                <a:solidFill>
                  <a:srgbClr val="FFFFFF"/>
                </a:solidFill>
              </a:defRPr>
            </a:lvl1pPr>
          </a:lstStyle>
          <a:p>
            <a:pPr>
              <a:defRPr/>
            </a:pPr>
            <a:endParaRPr lang="en-US"/>
          </a:p>
        </p:txBody>
      </p:sp>
      <p:sp>
        <p:nvSpPr>
          <p:cNvPr id="7" name="Slide Number Placeholder 9"/>
          <p:cNvSpPr>
            <a:spLocks noGrp="1"/>
          </p:cNvSpPr>
          <p:nvPr>
            <p:ph type="sldNum" sz="quarter" idx="11"/>
          </p:nvPr>
        </p:nvSpPr>
        <p:spPr/>
        <p:txBody>
          <a:bodyPr/>
          <a:lstStyle>
            <a:lvl1pPr>
              <a:defRPr>
                <a:solidFill>
                  <a:schemeClr val="bg2"/>
                </a:solidFill>
              </a:defRPr>
            </a:lvl1pPr>
          </a:lstStyle>
          <a:p>
            <a:pPr>
              <a:defRPr/>
            </a:pPr>
            <a:fld id="{D0FCEB69-5F89-43AD-B630-37D30A63731D}" type="slidenum">
              <a:rPr lang="en-US">
                <a:solidFill>
                  <a:srgbClr val="C9C2D1"/>
                </a:solidFill>
              </a:rPr>
              <a:pPr>
                <a:defRPr/>
              </a:pPr>
              <a:t>‹#›</a:t>
            </a:fld>
            <a:endParaRPr lang="en-US">
              <a:solidFill>
                <a:srgbClr val="C9C2D1"/>
              </a:solidFill>
            </a:endParaRPr>
          </a:p>
        </p:txBody>
      </p:sp>
      <p:sp>
        <p:nvSpPr>
          <p:cNvPr id="8" name="Footer Placeholder 10"/>
          <p:cNvSpPr>
            <a:spLocks noGrp="1"/>
          </p:cNvSpPr>
          <p:nvPr>
            <p:ph type="ftr" sz="quarter" idx="12"/>
          </p:nvPr>
        </p:nvSpPr>
        <p:spPr/>
        <p:txBody>
          <a:bodyPr/>
          <a:lstStyle>
            <a:lvl1pPr>
              <a:defRPr>
                <a:solidFill>
                  <a:srgbClr val="FFFFFF"/>
                </a:solidFill>
              </a:defRPr>
            </a:lvl1pPr>
          </a:lstStyle>
          <a:p>
            <a:pPr>
              <a:defRPr/>
            </a:pPr>
            <a:endParaRPr lang="en-US"/>
          </a:p>
        </p:txBody>
      </p:sp>
    </p:spTree>
    <p:extLst>
      <p:ext uri="{BB962C8B-B14F-4D97-AF65-F5344CB8AC3E}">
        <p14:creationId xmlns:p14="http://schemas.microsoft.com/office/powerpoint/2010/main" val="10345312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srgbClr val="4E4D51"/>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4E4D51"/>
              </a:solidFill>
            </a:endParaRPr>
          </a:p>
        </p:txBody>
      </p:sp>
      <p:sp>
        <p:nvSpPr>
          <p:cNvPr id="7" name="Slide Number Placeholder 5"/>
          <p:cNvSpPr>
            <a:spLocks noGrp="1"/>
          </p:cNvSpPr>
          <p:nvPr>
            <p:ph type="sldNum" sz="quarter" idx="12"/>
          </p:nvPr>
        </p:nvSpPr>
        <p:spPr>
          <a:ln/>
        </p:spPr>
        <p:txBody>
          <a:bodyPr/>
          <a:lstStyle>
            <a:lvl1pPr>
              <a:defRPr/>
            </a:lvl1pPr>
          </a:lstStyle>
          <a:p>
            <a:pPr>
              <a:defRPr/>
            </a:pPr>
            <a:fld id="{D5C98AF7-2636-4EAB-B16B-D809A20AE854}" type="slidenum">
              <a:rPr lang="en-US">
                <a:solidFill>
                  <a:srgbClr val="4E4D51"/>
                </a:solidFill>
              </a:rPr>
              <a:pPr>
                <a:defRPr/>
              </a:pPr>
              <a:t>‹#›</a:t>
            </a:fld>
            <a:endParaRPr lang="en-US">
              <a:solidFill>
                <a:srgbClr val="4E4D51"/>
              </a:solidFill>
            </a:endParaRPr>
          </a:p>
        </p:txBody>
      </p:sp>
    </p:spTree>
    <p:extLst>
      <p:ext uri="{BB962C8B-B14F-4D97-AF65-F5344CB8AC3E}">
        <p14:creationId xmlns:p14="http://schemas.microsoft.com/office/powerpoint/2010/main" val="27833900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srgbClr val="4E4D51"/>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4E4D51"/>
              </a:solidFill>
            </a:endParaRPr>
          </a:p>
        </p:txBody>
      </p:sp>
      <p:sp>
        <p:nvSpPr>
          <p:cNvPr id="9" name="Slide Number Placeholder 5"/>
          <p:cNvSpPr>
            <a:spLocks noGrp="1"/>
          </p:cNvSpPr>
          <p:nvPr>
            <p:ph type="sldNum" sz="quarter" idx="12"/>
          </p:nvPr>
        </p:nvSpPr>
        <p:spPr>
          <a:ln/>
        </p:spPr>
        <p:txBody>
          <a:bodyPr/>
          <a:lstStyle>
            <a:lvl1pPr>
              <a:defRPr/>
            </a:lvl1pPr>
          </a:lstStyle>
          <a:p>
            <a:pPr>
              <a:defRPr/>
            </a:pPr>
            <a:fld id="{DD153F55-439A-4C45-B481-BBAD2D2BEA35}" type="slidenum">
              <a:rPr lang="en-US">
                <a:solidFill>
                  <a:srgbClr val="4E4D51"/>
                </a:solidFill>
              </a:rPr>
              <a:pPr>
                <a:defRPr/>
              </a:pPr>
              <a:t>‹#›</a:t>
            </a:fld>
            <a:endParaRPr lang="en-US">
              <a:solidFill>
                <a:srgbClr val="4E4D51"/>
              </a:solidFill>
            </a:endParaRPr>
          </a:p>
        </p:txBody>
      </p:sp>
    </p:spTree>
    <p:extLst>
      <p:ext uri="{BB962C8B-B14F-4D97-AF65-F5344CB8AC3E}">
        <p14:creationId xmlns:p14="http://schemas.microsoft.com/office/powerpoint/2010/main" val="33091945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srgbClr val="4E4D51"/>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4E4D51"/>
              </a:solidFill>
            </a:endParaRPr>
          </a:p>
        </p:txBody>
      </p:sp>
      <p:sp>
        <p:nvSpPr>
          <p:cNvPr id="5" name="Slide Number Placeholder 5"/>
          <p:cNvSpPr>
            <a:spLocks noGrp="1"/>
          </p:cNvSpPr>
          <p:nvPr>
            <p:ph type="sldNum" sz="quarter" idx="12"/>
          </p:nvPr>
        </p:nvSpPr>
        <p:spPr>
          <a:ln/>
        </p:spPr>
        <p:txBody>
          <a:bodyPr/>
          <a:lstStyle>
            <a:lvl1pPr>
              <a:defRPr/>
            </a:lvl1pPr>
          </a:lstStyle>
          <a:p>
            <a:pPr>
              <a:defRPr/>
            </a:pPr>
            <a:fld id="{0BC0140A-181F-43A7-8348-55DDBBFDF77A}" type="slidenum">
              <a:rPr lang="en-US">
                <a:solidFill>
                  <a:srgbClr val="4E4D51"/>
                </a:solidFill>
              </a:rPr>
              <a:pPr>
                <a:defRPr/>
              </a:pPr>
              <a:t>‹#›</a:t>
            </a:fld>
            <a:endParaRPr lang="en-US">
              <a:solidFill>
                <a:srgbClr val="4E4D51"/>
              </a:solidFill>
            </a:endParaRPr>
          </a:p>
        </p:txBody>
      </p:sp>
    </p:spTree>
    <p:extLst>
      <p:ext uri="{BB962C8B-B14F-4D97-AF65-F5344CB8AC3E}">
        <p14:creationId xmlns:p14="http://schemas.microsoft.com/office/powerpoint/2010/main" val="14773180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0" y="150813"/>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Date Placeholder 1"/>
          <p:cNvSpPr>
            <a:spLocks noGrp="1"/>
          </p:cNvSpPr>
          <p:nvPr>
            <p:ph type="dt" sz="half" idx="10"/>
          </p:nvPr>
        </p:nvSpPr>
        <p:spPr/>
        <p:txBody>
          <a:bodyPr/>
          <a:lstStyle>
            <a:lvl1pPr>
              <a:defRPr/>
            </a:lvl1pPr>
          </a:lstStyle>
          <a:p>
            <a:pPr>
              <a:defRPr/>
            </a:pPr>
            <a:endParaRPr lang="en-US">
              <a:solidFill>
                <a:srgbClr val="4E4D51"/>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4E4D51"/>
              </a:solidFill>
            </a:endParaRPr>
          </a:p>
        </p:txBody>
      </p:sp>
      <p:sp>
        <p:nvSpPr>
          <p:cNvPr id="5" name="Slide Number Placeholder 3"/>
          <p:cNvSpPr>
            <a:spLocks noGrp="1"/>
          </p:cNvSpPr>
          <p:nvPr>
            <p:ph type="sldNum" sz="quarter" idx="12"/>
          </p:nvPr>
        </p:nvSpPr>
        <p:spPr/>
        <p:txBody>
          <a:bodyPr/>
          <a:lstStyle>
            <a:lvl1pPr>
              <a:defRPr/>
            </a:lvl1pPr>
          </a:lstStyle>
          <a:p>
            <a:pPr>
              <a:defRPr/>
            </a:pPr>
            <a:fld id="{9B5980C2-6EC0-4F77-B86D-BF0207584D03}" type="slidenum">
              <a:rPr lang="en-US">
                <a:solidFill>
                  <a:srgbClr val="4E4D51"/>
                </a:solidFill>
              </a:rPr>
              <a:pPr>
                <a:defRPr/>
              </a:pPr>
              <a:t>‹#›</a:t>
            </a:fld>
            <a:endParaRPr lang="en-US">
              <a:solidFill>
                <a:srgbClr val="4E4D51"/>
              </a:solidFill>
            </a:endParaRPr>
          </a:p>
        </p:txBody>
      </p:sp>
    </p:spTree>
    <p:extLst>
      <p:ext uri="{BB962C8B-B14F-4D97-AF65-F5344CB8AC3E}">
        <p14:creationId xmlns:p14="http://schemas.microsoft.com/office/powerpoint/2010/main" val="124721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kumimoji="1" lang="en-US" altLang="en-US" smtClean="0"/>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kumimoji="1" lang="en-US" altLang="en-US" smtClean="0"/>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kumimoji="1" lang="en-US" altLang="en-US" smtClean="0"/>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kumimoji="1" lang="en-US" altLang="en-US" smtClean="0"/>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7591" name="Rectangle 7"/>
          <p:cNvSpPr>
            <a:spLocks noGrp="1" noChangeArrowheads="1"/>
          </p:cNvSpPr>
          <p:nvPr>
            <p:ph type="dt" sz="half" idx="2"/>
          </p:nvPr>
        </p:nvSpPr>
        <p:spPr bwMode="auto">
          <a:xfrm>
            <a:off x="1066800" y="64135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defRPr>
            </a:lvl1pPr>
          </a:lstStyle>
          <a:p>
            <a:pPr>
              <a:defRPr/>
            </a:pPr>
            <a:endParaRPr lang="en-US"/>
          </a:p>
        </p:txBody>
      </p:sp>
      <p:sp>
        <p:nvSpPr>
          <p:cNvPr id="67592" name="Rectangle 8"/>
          <p:cNvSpPr>
            <a:spLocks noGrp="1" noChangeArrowheads="1"/>
          </p:cNvSpPr>
          <p:nvPr>
            <p:ph type="ftr" sz="quarter" idx="3"/>
          </p:nvPr>
        </p:nvSpPr>
        <p:spPr bwMode="auto">
          <a:xfrm>
            <a:off x="3429000" y="64135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defRPr>
            </a:lvl1pPr>
          </a:lstStyle>
          <a:p>
            <a:pPr>
              <a:defRPr/>
            </a:pPr>
            <a:endParaRPr lang="en-US"/>
          </a:p>
        </p:txBody>
      </p:sp>
      <p:pic>
        <p:nvPicPr>
          <p:cNvPr id="1033" name="Picture 9" descr="C:\Wendy\anabnr2.GIF"/>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endParaRPr kumimoji="1" lang="en-US" altLang="en-US" smtClean="0"/>
          </a:p>
        </p:txBody>
      </p:sp>
      <p:sp>
        <p:nvSpPr>
          <p:cNvPr id="67595" name="Rectangle 11"/>
          <p:cNvSpPr>
            <a:spLocks noGrp="1" noChangeArrowheads="1"/>
          </p:cNvSpPr>
          <p:nvPr>
            <p:ph type="sldNum" sz="quarter" idx="4"/>
          </p:nvPr>
        </p:nvSpPr>
        <p:spPr bwMode="auto">
          <a:xfrm>
            <a:off x="8229600" y="64135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F9986FB-A3DD-44F3-8E64-2E2B3199E470}"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5498" r:id="rId1"/>
    <p:sldLayoutId id="2147485478" r:id="rId2"/>
    <p:sldLayoutId id="2147485479" r:id="rId3"/>
    <p:sldLayoutId id="2147485480" r:id="rId4"/>
    <p:sldLayoutId id="2147485481" r:id="rId5"/>
    <p:sldLayoutId id="2147485482" r:id="rId6"/>
    <p:sldLayoutId id="2147485483" r:id="rId7"/>
    <p:sldLayoutId id="2147485484" r:id="rId8"/>
    <p:sldLayoutId id="2147485485" r:id="rId9"/>
    <p:sldLayoutId id="2147485486" r:id="rId10"/>
    <p:sldLayoutId id="2147485487" r:id="rId11"/>
    <p:sldLayoutId id="2147485488" r:id="rId12"/>
  </p:sldLayoutIdLst>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57200" indent="-457200" algn="l" rtl="0" eaLnBrk="0" fontAlgn="base" hangingPunct="0">
        <a:spcBef>
          <a:spcPct val="20000"/>
        </a:spcBef>
        <a:spcAft>
          <a:spcPct val="0"/>
        </a:spcAft>
        <a:buClr>
          <a:srgbClr val="A50021"/>
        </a:buClr>
        <a:buSzPct val="75000"/>
        <a:buFont typeface="Wingdings"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03238"/>
            <a:ext cx="8229600" cy="563562"/>
          </a:xfrm>
          <a:prstGeom prst="rect">
            <a:avLst/>
          </a:prstGeom>
          <a:noFill/>
          <a:ln w="9525">
            <a:noFill/>
            <a:miter lim="800000"/>
            <a:headEnd/>
            <a:tailEnd/>
          </a:ln>
        </p:spPr>
        <p:txBody>
          <a:bodyPr vert="horz" wrap="square" lIns="91440" tIns="45720" rIns="91440" bIns="45720" numCol="1" anchor="b" anchorCtr="1" compatLnSpc="1">
            <a:prstTxWarp prst="textNoShape">
              <a:avLst/>
            </a:prstTxWarp>
          </a:bodyPr>
          <a:lstStyle/>
          <a:p>
            <a:pPr lvl="0"/>
            <a:r>
              <a:rPr lang="en-US" dirty="0" smtClean="0"/>
              <a:t>Presentation Title</a:t>
            </a:r>
          </a:p>
        </p:txBody>
      </p:sp>
      <p:sp>
        <p:nvSpPr>
          <p:cNvPr id="1027" name="Rectangle 3"/>
          <p:cNvSpPr>
            <a:spLocks noGrp="1" noChangeArrowheads="1"/>
          </p:cNvSpPr>
          <p:nvPr>
            <p:ph type="body" idx="1"/>
          </p:nvPr>
        </p:nvSpPr>
        <p:spPr bwMode="auto">
          <a:xfrm>
            <a:off x="457200" y="12954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52" name="Rectangle 8"/>
          <p:cNvSpPr>
            <a:spLocks noChangeArrowheads="1"/>
          </p:cNvSpPr>
          <p:nvPr userDrawn="1"/>
        </p:nvSpPr>
        <p:spPr bwMode="auto">
          <a:xfrm>
            <a:off x="0" y="6705600"/>
            <a:ext cx="9144000" cy="152400"/>
          </a:xfrm>
          <a:prstGeom prst="rect">
            <a:avLst/>
          </a:prstGeom>
          <a:solidFill>
            <a:srgbClr val="0B83C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1800" smtClean="0">
              <a:solidFill>
                <a:srgbClr val="000000"/>
              </a:solidFill>
              <a:latin typeface="Arial" charset="0"/>
            </a:endParaRPr>
          </a:p>
        </p:txBody>
      </p:sp>
      <p:sp>
        <p:nvSpPr>
          <p:cNvPr id="2053" name="Rectangle 10"/>
          <p:cNvSpPr>
            <a:spLocks noChangeArrowheads="1"/>
          </p:cNvSpPr>
          <p:nvPr userDrawn="1"/>
        </p:nvSpPr>
        <p:spPr bwMode="auto">
          <a:xfrm flipV="1">
            <a:off x="0" y="6705600"/>
            <a:ext cx="9144000" cy="36513"/>
          </a:xfrm>
          <a:prstGeom prst="rect">
            <a:avLst/>
          </a:prstGeom>
          <a:solidFill>
            <a:srgbClr val="F9941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endParaRPr lang="en-US" altLang="en-US" sz="1800"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499" r:id="rId1"/>
    <p:sldLayoutId id="2147485500" r:id="rId2"/>
    <p:sldLayoutId id="2147485489" r:id="rId3"/>
    <p:sldLayoutId id="2147485501" r:id="rId4"/>
    <p:sldLayoutId id="2147485490" r:id="rId5"/>
    <p:sldLayoutId id="2147485491" r:id="rId6"/>
    <p:sldLayoutId id="2147485492" r:id="rId7"/>
    <p:sldLayoutId id="2147485493" r:id="rId8"/>
    <p:sldLayoutId id="2147485494" r:id="rId9"/>
    <p:sldLayoutId id="2147485495" r:id="rId10"/>
    <p:sldLayoutId id="2147485496" r:id="rId11"/>
    <p:sldLayoutId id="2147485497" r:id="rId12"/>
    <p:sldLayoutId id="2147485502" r:id="rId13"/>
  </p:sldLayoutIdLst>
  <p:hf hdr="0" ftr="0" dt="0"/>
  <p:txStyles>
    <p:titleStyle>
      <a:lvl1pPr algn="ctr" rtl="0" eaLnBrk="0" fontAlgn="base" hangingPunct="0">
        <a:spcBef>
          <a:spcPct val="0"/>
        </a:spcBef>
        <a:spcAft>
          <a:spcPct val="0"/>
        </a:spcAft>
        <a:defRPr sz="3200" b="1" spc="-100">
          <a:solidFill>
            <a:srgbClr val="0B83C6"/>
          </a:solidFill>
          <a:latin typeface="+mj-lt"/>
          <a:ea typeface="+mj-ea"/>
          <a:cs typeface="+mj-cs"/>
        </a:defRPr>
      </a:lvl1pPr>
      <a:lvl2pPr algn="ctr" rtl="0" eaLnBrk="0" fontAlgn="base" hangingPunct="0">
        <a:spcBef>
          <a:spcPct val="0"/>
        </a:spcBef>
        <a:spcAft>
          <a:spcPct val="0"/>
        </a:spcAft>
        <a:defRPr sz="3200" b="1">
          <a:solidFill>
            <a:srgbClr val="0B83C6"/>
          </a:solidFill>
          <a:latin typeface="Arial" charset="0"/>
        </a:defRPr>
      </a:lvl2pPr>
      <a:lvl3pPr algn="ctr" rtl="0" eaLnBrk="0" fontAlgn="base" hangingPunct="0">
        <a:spcBef>
          <a:spcPct val="0"/>
        </a:spcBef>
        <a:spcAft>
          <a:spcPct val="0"/>
        </a:spcAft>
        <a:defRPr sz="3200" b="1">
          <a:solidFill>
            <a:srgbClr val="0B83C6"/>
          </a:solidFill>
          <a:latin typeface="Arial" charset="0"/>
        </a:defRPr>
      </a:lvl3pPr>
      <a:lvl4pPr algn="ctr" rtl="0" eaLnBrk="0" fontAlgn="base" hangingPunct="0">
        <a:spcBef>
          <a:spcPct val="0"/>
        </a:spcBef>
        <a:spcAft>
          <a:spcPct val="0"/>
        </a:spcAft>
        <a:defRPr sz="3200" b="1">
          <a:solidFill>
            <a:srgbClr val="0B83C6"/>
          </a:solidFill>
          <a:latin typeface="Arial" charset="0"/>
        </a:defRPr>
      </a:lvl4pPr>
      <a:lvl5pPr algn="ctr" rtl="0" eaLnBrk="0" fontAlgn="base" hangingPunct="0">
        <a:spcBef>
          <a:spcPct val="0"/>
        </a:spcBef>
        <a:spcAft>
          <a:spcPct val="0"/>
        </a:spcAft>
        <a:defRPr sz="3200" b="1">
          <a:solidFill>
            <a:srgbClr val="0B83C6"/>
          </a:solidFill>
          <a:latin typeface="Arial" charset="0"/>
        </a:defRPr>
      </a:lvl5pPr>
      <a:lvl6pPr marL="457200" algn="ctr" rtl="0" fontAlgn="base">
        <a:spcBef>
          <a:spcPct val="0"/>
        </a:spcBef>
        <a:spcAft>
          <a:spcPct val="0"/>
        </a:spcAft>
        <a:defRPr sz="4400" b="1">
          <a:solidFill>
            <a:schemeClr val="accent2"/>
          </a:solidFill>
          <a:latin typeface="Arial" charset="0"/>
        </a:defRPr>
      </a:lvl6pPr>
      <a:lvl7pPr marL="914400" algn="ctr" rtl="0" fontAlgn="base">
        <a:spcBef>
          <a:spcPct val="0"/>
        </a:spcBef>
        <a:spcAft>
          <a:spcPct val="0"/>
        </a:spcAft>
        <a:defRPr sz="4400" b="1">
          <a:solidFill>
            <a:schemeClr val="accent2"/>
          </a:solidFill>
          <a:latin typeface="Arial" charset="0"/>
        </a:defRPr>
      </a:lvl7pPr>
      <a:lvl8pPr marL="1371600" algn="ctr" rtl="0" fontAlgn="base">
        <a:spcBef>
          <a:spcPct val="0"/>
        </a:spcBef>
        <a:spcAft>
          <a:spcPct val="0"/>
        </a:spcAft>
        <a:defRPr sz="4400" b="1">
          <a:solidFill>
            <a:schemeClr val="accent2"/>
          </a:solidFill>
          <a:latin typeface="Arial" charset="0"/>
        </a:defRPr>
      </a:lvl8pPr>
      <a:lvl9pPr marL="1828800" algn="ctr" rtl="0" fontAlgn="base">
        <a:spcBef>
          <a:spcPct val="0"/>
        </a:spcBef>
        <a:spcAft>
          <a:spcPct val="0"/>
        </a:spcAft>
        <a:defRPr sz="4400" b="1">
          <a:solidFill>
            <a:schemeClr val="accent2"/>
          </a:solidFill>
          <a:latin typeface="Arial" charset="0"/>
        </a:defRPr>
      </a:lvl9pPr>
    </p:titleStyle>
    <p:bodyStyle>
      <a:lvl1pPr marL="273050" indent="-273050" algn="l" rtl="0" eaLnBrk="0" fontAlgn="base" hangingPunct="0">
        <a:spcBef>
          <a:spcPts val="800"/>
        </a:spcBef>
        <a:spcAft>
          <a:spcPts val="400"/>
        </a:spcAft>
        <a:buClr>
          <a:srgbClr val="F99419"/>
        </a:buClr>
        <a:buFont typeface="Arial" pitchFamily="34" charset="0"/>
        <a:buChar char="•"/>
        <a:defRPr sz="2200" b="1" spc="-50">
          <a:solidFill>
            <a:srgbClr val="1E1E1E"/>
          </a:solidFill>
          <a:latin typeface="+mn-lt"/>
          <a:ea typeface="+mn-ea"/>
          <a:cs typeface="+mn-cs"/>
        </a:defRPr>
      </a:lvl1pPr>
      <a:lvl2pPr marL="547688" indent="-273050" algn="l" rtl="0" eaLnBrk="0" fontAlgn="base" hangingPunct="0">
        <a:spcBef>
          <a:spcPts val="800"/>
        </a:spcBef>
        <a:spcAft>
          <a:spcPts val="400"/>
        </a:spcAft>
        <a:buClr>
          <a:srgbClr val="1E1E1E"/>
        </a:buClr>
        <a:buFont typeface="Arial" pitchFamily="34" charset="0"/>
        <a:buChar char="»"/>
        <a:defRPr sz="2000" b="1" spc="-50">
          <a:solidFill>
            <a:srgbClr val="0B83C6"/>
          </a:solidFill>
          <a:latin typeface="+mn-lt"/>
        </a:defRPr>
      </a:lvl2pPr>
      <a:lvl3pPr marL="822325" indent="-273050" algn="l" rtl="0" eaLnBrk="0" fontAlgn="base" hangingPunct="0">
        <a:spcBef>
          <a:spcPts val="800"/>
        </a:spcBef>
        <a:spcAft>
          <a:spcPts val="400"/>
        </a:spcAft>
        <a:buClr>
          <a:srgbClr val="0B83C6"/>
        </a:buClr>
        <a:buChar char="•"/>
        <a:defRPr>
          <a:solidFill>
            <a:srgbClr val="454545"/>
          </a:solidFill>
          <a:latin typeface="+mn-lt"/>
        </a:defRPr>
      </a:lvl3pPr>
      <a:lvl4pPr marL="1096963" indent="-273050" algn="l" rtl="0" eaLnBrk="0" fontAlgn="base" hangingPunct="0">
        <a:spcBef>
          <a:spcPts val="800"/>
        </a:spcBef>
        <a:spcAft>
          <a:spcPts val="400"/>
        </a:spcAft>
        <a:buClr>
          <a:srgbClr val="454545"/>
        </a:buClr>
        <a:buFont typeface="Arial" pitchFamily="34" charset="0"/>
        <a:buChar char="»"/>
        <a:defRPr sz="1600">
          <a:solidFill>
            <a:srgbClr val="1E1E1E"/>
          </a:solidFill>
          <a:latin typeface="+mn-lt"/>
        </a:defRPr>
      </a:lvl4pPr>
      <a:lvl5pPr marL="1371600" indent="-273050" algn="l" rtl="0" eaLnBrk="0" fontAlgn="base" hangingPunct="0">
        <a:spcBef>
          <a:spcPts val="800"/>
        </a:spcBef>
        <a:spcAft>
          <a:spcPts val="400"/>
        </a:spcAft>
        <a:buClr>
          <a:srgbClr val="1E1E1E"/>
        </a:buClr>
        <a:buFont typeface="Arial" pitchFamily="34" charset="0"/>
        <a:buChar char="•"/>
        <a:defRPr sz="1400" i="1">
          <a:solidFill>
            <a:srgbClr val="0B83C6"/>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4763"/>
            <a:ext cx="1063625" cy="6858001"/>
            <a:chOff x="0" y="-3"/>
            <a:chExt cx="670" cy="4320"/>
          </a:xfrm>
        </p:grpSpPr>
        <p:grpSp>
          <p:nvGrpSpPr>
            <p:cNvPr id="3080" name="Group 3"/>
            <p:cNvGrpSpPr>
              <a:grpSpLocks/>
            </p:cNvGrpSpPr>
            <p:nvPr/>
          </p:nvGrpSpPr>
          <p:grpSpPr bwMode="auto">
            <a:xfrm rot="16200000" flipH="1">
              <a:off x="-1815" y="1838"/>
              <a:ext cx="4320" cy="638"/>
              <a:chOff x="-2" y="1562"/>
              <a:chExt cx="5762" cy="638"/>
            </a:xfrm>
          </p:grpSpPr>
          <p:sp>
            <p:nvSpPr>
              <p:cNvPr id="3083"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4"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5"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6"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3087"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8"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89"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0"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1"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2"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3093"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4"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5"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6"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7"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098"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3099"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100"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101"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3081" name="Freeform 23"/>
            <p:cNvSpPr>
              <a:spLocks/>
            </p:cNvSpPr>
            <p:nvPr/>
          </p:nvSpPr>
          <p:spPr bwMode="ltGray">
            <a:xfrm rot="16200000" flipH="1">
              <a:off x="-1954" y="1951"/>
              <a:ext cx="4320" cy="412"/>
            </a:xfrm>
            <a:custGeom>
              <a:avLst/>
              <a:gdLst>
                <a:gd name="T0" fmla="*/ 0 w 5762"/>
                <a:gd name="T1" fmla="*/ 276 h 385"/>
                <a:gd name="T2" fmla="*/ 1365 w 5762"/>
                <a:gd name="T3" fmla="*/ 263 h 385"/>
                <a:gd name="T4" fmla="*/ 1365 w 5762"/>
                <a:gd name="T5" fmla="*/ 4 h 385"/>
                <a:gd name="T6" fmla="*/ 0 w 5762"/>
                <a:gd name="T7" fmla="*/ 0 h 385"/>
                <a:gd name="T8" fmla="*/ 0 w 5762"/>
                <a:gd name="T9" fmla="*/ 276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082" name="Freeform 24"/>
            <p:cNvSpPr>
              <a:spLocks/>
            </p:cNvSpPr>
            <p:nvPr/>
          </p:nvSpPr>
          <p:spPr bwMode="ltGray">
            <a:xfrm rot="16200000" flipH="1">
              <a:off x="-1584" y="2062"/>
              <a:ext cx="4319" cy="189"/>
            </a:xfrm>
            <a:custGeom>
              <a:avLst/>
              <a:gdLst>
                <a:gd name="T0" fmla="*/ 0 w 5761"/>
                <a:gd name="T1" fmla="*/ 28 h 189"/>
                <a:gd name="T2" fmla="*/ 1364 w 5761"/>
                <a:gd name="T3" fmla="*/ 0 h 189"/>
                <a:gd name="T4" fmla="*/ 1364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075"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5387"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0000"/>
                </a:solidFill>
                <a:latin typeface="Arial"/>
              </a:defRPr>
            </a:lvl1pPr>
          </a:lstStyle>
          <a:p>
            <a:pPr>
              <a:defRPr/>
            </a:pPr>
            <a:endParaRPr lang="en-US"/>
          </a:p>
        </p:txBody>
      </p:sp>
      <p:sp>
        <p:nvSpPr>
          <p:cNvPr id="15388"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0000"/>
                </a:solidFill>
                <a:latin typeface="Arial"/>
              </a:defRPr>
            </a:lvl1pPr>
          </a:lstStyle>
          <a:p>
            <a:pPr>
              <a:defRPr/>
            </a:pPr>
            <a:endParaRPr lang="en-US"/>
          </a:p>
        </p:txBody>
      </p:sp>
      <p:sp>
        <p:nvSpPr>
          <p:cNvPr id="15389"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0000"/>
                </a:solidFill>
                <a:latin typeface="Arial"/>
              </a:defRPr>
            </a:lvl1pPr>
          </a:lstStyle>
          <a:p>
            <a:pPr>
              <a:defRPr/>
            </a:pPr>
            <a:fld id="{FC0B5B74-895A-40D7-835F-4DFCA5AE9E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 id="2147485506" r:id="rId4"/>
    <p:sldLayoutId id="2147485507" r:id="rId5"/>
    <p:sldLayoutId id="2147485508" r:id="rId6"/>
    <p:sldLayoutId id="2147485509" r:id="rId7"/>
    <p:sldLayoutId id="2147485510" r:id="rId8"/>
    <p:sldLayoutId id="2147485511" r:id="rId9"/>
    <p:sldLayoutId id="2147485512" r:id="rId10"/>
    <p:sldLayoutId id="2147485513" r:id="rId11"/>
    <p:sldLayoutId id="2147485514" r:id="rId12"/>
  </p:sldLayoutIdLst>
  <p:timing>
    <p:tnLst>
      <p:par>
        <p:cTn id="1" dur="indefinite" restart="never" nodeType="tmRoot"/>
      </p:par>
    </p:tnLst>
  </p:timing>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fontAlgn="base">
        <a:spcBef>
          <a:spcPct val="0"/>
        </a:spcBef>
        <a:spcAft>
          <a:spcPct val="0"/>
        </a:spcAft>
        <a:defRPr kumimoji="1" sz="4400">
          <a:solidFill>
            <a:schemeClr val="tx2"/>
          </a:solidFill>
          <a:latin typeface="Times New Roman" pitchFamily="18" charset="0"/>
        </a:defRPr>
      </a:lvl6pPr>
      <a:lvl7pPr marL="914400" algn="l" rtl="0" fontAlgn="base">
        <a:spcBef>
          <a:spcPct val="0"/>
        </a:spcBef>
        <a:spcAft>
          <a:spcPct val="0"/>
        </a:spcAft>
        <a:defRPr kumimoji="1" sz="4400">
          <a:solidFill>
            <a:schemeClr val="tx2"/>
          </a:solidFill>
          <a:latin typeface="Times New Roman" pitchFamily="18" charset="0"/>
        </a:defRPr>
      </a:lvl7pPr>
      <a:lvl8pPr marL="1371600" algn="l" rtl="0" fontAlgn="base">
        <a:spcBef>
          <a:spcPct val="0"/>
        </a:spcBef>
        <a:spcAft>
          <a:spcPct val="0"/>
        </a:spcAft>
        <a:defRPr kumimoji="1" sz="4400">
          <a:solidFill>
            <a:schemeClr val="tx2"/>
          </a:solidFill>
          <a:latin typeface="Times New Roman" pitchFamily="18" charset="0"/>
        </a:defRPr>
      </a:lvl8pPr>
      <a:lvl9pPr marL="1828800" algn="l" rtl="0" fontAlgn="base">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70000"/>
        <a:buFont typeface="Monotype Sorts"/>
        <a:buChar char="n"/>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a:defRPr sz="1100">
                <a:solidFill>
                  <a:srgbClr val="4E4D51"/>
                </a:solidFill>
                <a:latin typeface="Arial" charset="0"/>
                <a:ea typeface="+mn-ea"/>
                <a:cs typeface="+mn-cs"/>
              </a:defRPr>
            </a:lvl1pPr>
          </a:lstStyle>
          <a:p>
            <a:pPr>
              <a:defRPr/>
            </a:pPr>
            <a:endParaRPr lang="en-US"/>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a:defRPr sz="1100">
                <a:solidFill>
                  <a:srgbClr val="4E4D51"/>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wrap="square" lIns="91440" tIns="45720" rIns="91440" bIns="45720" numCol="1" anchor="ctr" anchorCtr="0" compatLnSpc="1">
            <a:prstTxWarp prst="textNoShape">
              <a:avLst/>
            </a:prstTxWarp>
          </a:bodyPr>
          <a:lstStyle>
            <a:lvl1pPr algn="ctr">
              <a:defRPr sz="1100">
                <a:solidFill>
                  <a:srgbClr val="4E4D51"/>
                </a:solidFill>
                <a:latin typeface="Arial" pitchFamily="34" charset="0"/>
                <a:ea typeface="ＭＳ Ｐゴシック" charset="-128"/>
              </a:defRPr>
            </a:lvl1pPr>
          </a:lstStyle>
          <a:p>
            <a:pPr>
              <a:defRPr/>
            </a:pPr>
            <a:fld id="{1C538CD2-F7F0-4A64-9860-3AD1F8AF659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15" r:id="rId1"/>
    <p:sldLayoutId id="2147485516" r:id="rId2"/>
    <p:sldLayoutId id="2147485517" r:id="rId3"/>
    <p:sldLayoutId id="2147485518" r:id="rId4"/>
    <p:sldLayoutId id="2147485519" r:id="rId5"/>
    <p:sldLayoutId id="2147485520" r:id="rId6"/>
    <p:sldLayoutId id="2147485521" r:id="rId7"/>
    <p:sldLayoutId id="2147485522" r:id="rId8"/>
    <p:sldLayoutId id="2147485523" r:id="rId9"/>
    <p:sldLayoutId id="2147485524" r:id="rId10"/>
    <p:sldLayoutId id="2147485525" r:id="rId11"/>
  </p:sldLayoutIdLst>
  <p:txStyles>
    <p:titleStyle>
      <a:lvl1pPr algn="ctr" rtl="0" eaLnBrk="0" fontAlgn="base" hangingPunct="0">
        <a:spcBef>
          <a:spcPct val="0"/>
        </a:spcBef>
        <a:spcAft>
          <a:spcPct val="0"/>
        </a:spcAft>
        <a:defRPr sz="3200" kern="1200" cap="all" spc="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Franklin Gothic Medium" charset="0"/>
          <a:ea typeface="ＭＳ Ｐゴシック" charset="0"/>
        </a:defRPr>
      </a:lvl6pPr>
      <a:lvl7pPr marL="914400" algn="ctr" rtl="0" fontAlgn="base">
        <a:spcBef>
          <a:spcPct val="0"/>
        </a:spcBef>
        <a:spcAft>
          <a:spcPct val="0"/>
        </a:spcAft>
        <a:defRPr sz="3200">
          <a:solidFill>
            <a:schemeClr val="bg1"/>
          </a:solidFill>
          <a:latin typeface="Franklin Gothic Medium" charset="0"/>
          <a:ea typeface="ＭＳ Ｐゴシック" charset="0"/>
        </a:defRPr>
      </a:lvl7pPr>
      <a:lvl8pPr marL="1371600" algn="ctr" rtl="0" fontAlgn="base">
        <a:spcBef>
          <a:spcPct val="0"/>
        </a:spcBef>
        <a:spcAft>
          <a:spcPct val="0"/>
        </a:spcAft>
        <a:defRPr sz="3200">
          <a:solidFill>
            <a:schemeClr val="bg1"/>
          </a:solidFill>
          <a:latin typeface="Franklin Gothic Medium" charset="0"/>
          <a:ea typeface="ＭＳ Ｐゴシック" charset="0"/>
        </a:defRPr>
      </a:lvl8pPr>
      <a:lvl9pPr marL="1828800" algn="ctr" rtl="0" fontAlgn="base">
        <a:spcBef>
          <a:spcPct val="0"/>
        </a:spcBef>
        <a:spcAft>
          <a:spcPct val="0"/>
        </a:spcAft>
        <a:defRPr sz="3200">
          <a:solidFill>
            <a:schemeClr val="bg1"/>
          </a:solidFill>
          <a:latin typeface="Franklin Gothic Medium" charset="0"/>
          <a:ea typeface="ＭＳ Ｐゴシック"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ＭＳ Ｐゴシック" charset="0"/>
          <a:cs typeface="ＭＳ Ｐゴシック" charset="0"/>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ＭＳ Ｐゴシック" charset="0"/>
          <a:cs typeface="+mn-cs"/>
        </a:defRPr>
      </a:lvl2pPr>
      <a:lvl3pPr marL="822325" indent="-182563" algn="l" rtl="0" eaLnBrk="0" fontAlgn="base" hangingPunct="0">
        <a:spcBef>
          <a:spcPct val="20000"/>
        </a:spcBef>
        <a:spcAft>
          <a:spcPct val="0"/>
        </a:spcAft>
        <a:buClr>
          <a:srgbClr val="6BB1C9"/>
        </a:buClr>
        <a:buFont typeface="Wingdings" pitchFamily="2" charset="2"/>
        <a:buChar char="§"/>
        <a:defRPr sz="1600" kern="1200" spc="100">
          <a:solidFill>
            <a:schemeClr val="tx2"/>
          </a:solidFill>
          <a:latin typeface="+mn-lt"/>
          <a:ea typeface="ＭＳ Ｐゴシック" charset="0"/>
          <a:cs typeface="+mn-cs"/>
        </a:defRPr>
      </a:lvl3pPr>
      <a:lvl4pPr marL="1096963" indent="-182563" algn="l" rtl="0" eaLnBrk="0" fontAlgn="base" hangingPunct="0">
        <a:spcBef>
          <a:spcPct val="20000"/>
        </a:spcBef>
        <a:spcAft>
          <a:spcPct val="0"/>
        </a:spcAft>
        <a:buClr>
          <a:srgbClr val="6585CF"/>
        </a:buClr>
        <a:buFont typeface="Wingdings" pitchFamily="2" charset="2"/>
        <a:buChar char="§"/>
        <a:defRPr sz="1400" kern="1200">
          <a:solidFill>
            <a:schemeClr val="tx2"/>
          </a:solidFill>
          <a:latin typeface="+mn-lt"/>
          <a:ea typeface="ＭＳ Ｐゴシック" charset="0"/>
          <a:cs typeface="+mn-cs"/>
        </a:defRPr>
      </a:lvl4pPr>
      <a:lvl5pPr marL="1279525" indent="-182563" algn="l" rtl="0" eaLnBrk="0" fontAlgn="base" hangingPunct="0">
        <a:spcBef>
          <a:spcPct val="20000"/>
        </a:spcBef>
        <a:spcAft>
          <a:spcPct val="0"/>
        </a:spcAft>
        <a:buClr>
          <a:srgbClr val="A379BB"/>
        </a:buClr>
        <a:buFont typeface="Wingdings" pitchFamily="2" charset="2"/>
        <a:buChar char="§"/>
        <a:defRPr sz="1300" kern="1200" spc="100">
          <a:solidFill>
            <a:schemeClr val="tx2"/>
          </a:solidFill>
          <a:latin typeface="+mn-lt"/>
          <a:ea typeface="ＭＳ Ｐゴシック" charset="0"/>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a:defRPr sz="1100">
                <a:solidFill>
                  <a:srgbClr val="4E4D51"/>
                </a:solidFill>
                <a:latin typeface="Arial" charset="0"/>
                <a:ea typeface="+mn-ea"/>
                <a:cs typeface="+mn-cs"/>
              </a:defRPr>
            </a:lvl1pPr>
          </a:lstStyle>
          <a:p>
            <a:pPr>
              <a:defRPr/>
            </a:pPr>
            <a:endParaRPr lang="en-US"/>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a:defRPr sz="1100">
                <a:solidFill>
                  <a:srgbClr val="4E4D51"/>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wrap="square" lIns="91440" tIns="45720" rIns="91440" bIns="45720" numCol="1" anchor="ctr" anchorCtr="0" compatLnSpc="1">
            <a:prstTxWarp prst="textNoShape">
              <a:avLst/>
            </a:prstTxWarp>
          </a:bodyPr>
          <a:lstStyle>
            <a:lvl1pPr algn="ctr">
              <a:defRPr sz="1100">
                <a:solidFill>
                  <a:srgbClr val="4E4D51"/>
                </a:solidFill>
                <a:latin typeface="Arial" pitchFamily="34" charset="0"/>
                <a:ea typeface="ＭＳ Ｐゴシック" charset="-128"/>
              </a:defRPr>
            </a:lvl1pPr>
          </a:lstStyle>
          <a:p>
            <a:pPr>
              <a:defRPr/>
            </a:pPr>
            <a:fld id="{2A36E552-EF2C-4829-93A1-0F0BD5B3F3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26" r:id="rId1"/>
    <p:sldLayoutId id="2147485527" r:id="rId2"/>
    <p:sldLayoutId id="2147485528" r:id="rId3"/>
    <p:sldLayoutId id="2147485529" r:id="rId4"/>
    <p:sldLayoutId id="2147485530" r:id="rId5"/>
    <p:sldLayoutId id="2147485531" r:id="rId6"/>
    <p:sldLayoutId id="2147485532" r:id="rId7"/>
    <p:sldLayoutId id="2147485533" r:id="rId8"/>
    <p:sldLayoutId id="2147485534" r:id="rId9"/>
    <p:sldLayoutId id="2147485535" r:id="rId10"/>
    <p:sldLayoutId id="2147485536" r:id="rId11"/>
  </p:sldLayoutIdLst>
  <p:txStyles>
    <p:titleStyle>
      <a:lvl1pPr algn="ctr" rtl="0" eaLnBrk="0" fontAlgn="base" hangingPunct="0">
        <a:spcBef>
          <a:spcPct val="0"/>
        </a:spcBef>
        <a:spcAft>
          <a:spcPct val="0"/>
        </a:spcAft>
        <a:defRPr sz="3200" kern="1200" cap="all" spc="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Franklin Gothic Medium" charset="0"/>
          <a:ea typeface="ＭＳ Ｐゴシック" charset="0"/>
        </a:defRPr>
      </a:lvl6pPr>
      <a:lvl7pPr marL="914400" algn="ctr" rtl="0" fontAlgn="base">
        <a:spcBef>
          <a:spcPct val="0"/>
        </a:spcBef>
        <a:spcAft>
          <a:spcPct val="0"/>
        </a:spcAft>
        <a:defRPr sz="3200">
          <a:solidFill>
            <a:schemeClr val="bg1"/>
          </a:solidFill>
          <a:latin typeface="Franklin Gothic Medium" charset="0"/>
          <a:ea typeface="ＭＳ Ｐゴシック" charset="0"/>
        </a:defRPr>
      </a:lvl7pPr>
      <a:lvl8pPr marL="1371600" algn="ctr" rtl="0" fontAlgn="base">
        <a:spcBef>
          <a:spcPct val="0"/>
        </a:spcBef>
        <a:spcAft>
          <a:spcPct val="0"/>
        </a:spcAft>
        <a:defRPr sz="3200">
          <a:solidFill>
            <a:schemeClr val="bg1"/>
          </a:solidFill>
          <a:latin typeface="Franklin Gothic Medium" charset="0"/>
          <a:ea typeface="ＭＳ Ｐゴシック" charset="0"/>
        </a:defRPr>
      </a:lvl8pPr>
      <a:lvl9pPr marL="1828800" algn="ctr" rtl="0" fontAlgn="base">
        <a:spcBef>
          <a:spcPct val="0"/>
        </a:spcBef>
        <a:spcAft>
          <a:spcPct val="0"/>
        </a:spcAft>
        <a:defRPr sz="3200">
          <a:solidFill>
            <a:schemeClr val="bg1"/>
          </a:solidFill>
          <a:latin typeface="Franklin Gothic Medium" charset="0"/>
          <a:ea typeface="ＭＳ Ｐゴシック"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ＭＳ Ｐゴシック" charset="0"/>
          <a:cs typeface="ＭＳ Ｐゴシック" charset="0"/>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ＭＳ Ｐゴシック" charset="0"/>
          <a:cs typeface="+mn-cs"/>
        </a:defRPr>
      </a:lvl2pPr>
      <a:lvl3pPr marL="822325" indent="-182563" algn="l" rtl="0" eaLnBrk="0" fontAlgn="base" hangingPunct="0">
        <a:spcBef>
          <a:spcPct val="20000"/>
        </a:spcBef>
        <a:spcAft>
          <a:spcPct val="0"/>
        </a:spcAft>
        <a:buClr>
          <a:srgbClr val="6BB1C9"/>
        </a:buClr>
        <a:buFont typeface="Wingdings" pitchFamily="2" charset="2"/>
        <a:buChar char="§"/>
        <a:defRPr sz="1600" kern="1200" spc="100">
          <a:solidFill>
            <a:schemeClr val="tx2"/>
          </a:solidFill>
          <a:latin typeface="+mn-lt"/>
          <a:ea typeface="ＭＳ Ｐゴシック" charset="0"/>
          <a:cs typeface="+mn-cs"/>
        </a:defRPr>
      </a:lvl3pPr>
      <a:lvl4pPr marL="1096963" indent="-182563" algn="l" rtl="0" eaLnBrk="0" fontAlgn="base" hangingPunct="0">
        <a:spcBef>
          <a:spcPct val="20000"/>
        </a:spcBef>
        <a:spcAft>
          <a:spcPct val="0"/>
        </a:spcAft>
        <a:buClr>
          <a:srgbClr val="6585CF"/>
        </a:buClr>
        <a:buFont typeface="Wingdings" pitchFamily="2" charset="2"/>
        <a:buChar char="§"/>
        <a:defRPr sz="1400" kern="1200">
          <a:solidFill>
            <a:schemeClr val="tx2"/>
          </a:solidFill>
          <a:latin typeface="+mn-lt"/>
          <a:ea typeface="ＭＳ Ｐゴシック" charset="0"/>
          <a:cs typeface="+mn-cs"/>
        </a:defRPr>
      </a:lvl4pPr>
      <a:lvl5pPr marL="1279525" indent="-182563" algn="l" rtl="0" eaLnBrk="0" fontAlgn="base" hangingPunct="0">
        <a:spcBef>
          <a:spcPct val="20000"/>
        </a:spcBef>
        <a:spcAft>
          <a:spcPct val="0"/>
        </a:spcAft>
        <a:buClr>
          <a:srgbClr val="A379BB"/>
        </a:buClr>
        <a:buFont typeface="Wingdings" pitchFamily="2" charset="2"/>
        <a:buChar char="§"/>
        <a:defRPr sz="1300" kern="1200" spc="100">
          <a:solidFill>
            <a:schemeClr val="tx2"/>
          </a:solidFill>
          <a:latin typeface="+mn-lt"/>
          <a:ea typeface="ＭＳ Ｐゴシック" charset="0"/>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a:defRPr sz="1100">
                <a:solidFill>
                  <a:srgbClr val="4E4D51"/>
                </a:solidFill>
                <a:latin typeface="Arial" charset="0"/>
                <a:ea typeface="+mn-ea"/>
                <a:cs typeface="+mn-cs"/>
              </a:defRPr>
            </a:lvl1pPr>
          </a:lstStyle>
          <a:p>
            <a:pPr>
              <a:defRPr/>
            </a:pPr>
            <a:endParaRPr lang="en-US"/>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a:defRPr sz="1100">
                <a:solidFill>
                  <a:srgbClr val="4E4D51"/>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wrap="square" lIns="91440" tIns="45720" rIns="91440" bIns="45720" numCol="1" anchor="ctr" anchorCtr="0" compatLnSpc="1">
            <a:prstTxWarp prst="textNoShape">
              <a:avLst/>
            </a:prstTxWarp>
          </a:bodyPr>
          <a:lstStyle>
            <a:lvl1pPr algn="ctr">
              <a:defRPr sz="1100">
                <a:solidFill>
                  <a:srgbClr val="4E4D51"/>
                </a:solidFill>
                <a:latin typeface="Arial" pitchFamily="34" charset="0"/>
                <a:ea typeface="ＭＳ Ｐゴシック" charset="-128"/>
              </a:defRPr>
            </a:lvl1pPr>
          </a:lstStyle>
          <a:p>
            <a:pPr>
              <a:defRPr/>
            </a:pPr>
            <a:fld id="{361486B4-E735-4723-887D-88AC91E7CB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37" r:id="rId1"/>
    <p:sldLayoutId id="2147485538" r:id="rId2"/>
    <p:sldLayoutId id="2147485539" r:id="rId3"/>
    <p:sldLayoutId id="2147485540" r:id="rId4"/>
    <p:sldLayoutId id="2147485541" r:id="rId5"/>
    <p:sldLayoutId id="2147485542" r:id="rId6"/>
    <p:sldLayoutId id="2147485543" r:id="rId7"/>
    <p:sldLayoutId id="2147485544" r:id="rId8"/>
    <p:sldLayoutId id="2147485545" r:id="rId9"/>
    <p:sldLayoutId id="2147485546" r:id="rId10"/>
    <p:sldLayoutId id="2147485547" r:id="rId11"/>
  </p:sldLayoutIdLst>
  <p:txStyles>
    <p:titleStyle>
      <a:lvl1pPr algn="ctr" rtl="0" eaLnBrk="0" fontAlgn="base" hangingPunct="0">
        <a:spcBef>
          <a:spcPct val="0"/>
        </a:spcBef>
        <a:spcAft>
          <a:spcPct val="0"/>
        </a:spcAft>
        <a:defRPr sz="3200" kern="1200" cap="all" spc="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Franklin Gothic Medium" charset="0"/>
          <a:ea typeface="ＭＳ Ｐゴシック" charset="0"/>
        </a:defRPr>
      </a:lvl6pPr>
      <a:lvl7pPr marL="914400" algn="ctr" rtl="0" fontAlgn="base">
        <a:spcBef>
          <a:spcPct val="0"/>
        </a:spcBef>
        <a:spcAft>
          <a:spcPct val="0"/>
        </a:spcAft>
        <a:defRPr sz="3200">
          <a:solidFill>
            <a:schemeClr val="bg1"/>
          </a:solidFill>
          <a:latin typeface="Franklin Gothic Medium" charset="0"/>
          <a:ea typeface="ＭＳ Ｐゴシック" charset="0"/>
        </a:defRPr>
      </a:lvl7pPr>
      <a:lvl8pPr marL="1371600" algn="ctr" rtl="0" fontAlgn="base">
        <a:spcBef>
          <a:spcPct val="0"/>
        </a:spcBef>
        <a:spcAft>
          <a:spcPct val="0"/>
        </a:spcAft>
        <a:defRPr sz="3200">
          <a:solidFill>
            <a:schemeClr val="bg1"/>
          </a:solidFill>
          <a:latin typeface="Franklin Gothic Medium" charset="0"/>
          <a:ea typeface="ＭＳ Ｐゴシック" charset="0"/>
        </a:defRPr>
      </a:lvl8pPr>
      <a:lvl9pPr marL="1828800" algn="ctr" rtl="0" fontAlgn="base">
        <a:spcBef>
          <a:spcPct val="0"/>
        </a:spcBef>
        <a:spcAft>
          <a:spcPct val="0"/>
        </a:spcAft>
        <a:defRPr sz="3200">
          <a:solidFill>
            <a:schemeClr val="bg1"/>
          </a:solidFill>
          <a:latin typeface="Franklin Gothic Medium" charset="0"/>
          <a:ea typeface="ＭＳ Ｐゴシック"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ＭＳ Ｐゴシック" charset="0"/>
          <a:cs typeface="ＭＳ Ｐゴシック" charset="0"/>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ＭＳ Ｐゴシック" charset="0"/>
          <a:cs typeface="+mn-cs"/>
        </a:defRPr>
      </a:lvl2pPr>
      <a:lvl3pPr marL="822325" indent="-182563" algn="l" rtl="0" eaLnBrk="0" fontAlgn="base" hangingPunct="0">
        <a:spcBef>
          <a:spcPct val="20000"/>
        </a:spcBef>
        <a:spcAft>
          <a:spcPct val="0"/>
        </a:spcAft>
        <a:buClr>
          <a:srgbClr val="6BB1C9"/>
        </a:buClr>
        <a:buFont typeface="Wingdings" pitchFamily="2" charset="2"/>
        <a:buChar char="§"/>
        <a:defRPr sz="1600" kern="1200" spc="100">
          <a:solidFill>
            <a:schemeClr val="tx2"/>
          </a:solidFill>
          <a:latin typeface="+mn-lt"/>
          <a:ea typeface="ＭＳ Ｐゴシック" charset="0"/>
          <a:cs typeface="+mn-cs"/>
        </a:defRPr>
      </a:lvl3pPr>
      <a:lvl4pPr marL="1096963" indent="-182563" algn="l" rtl="0" eaLnBrk="0" fontAlgn="base" hangingPunct="0">
        <a:spcBef>
          <a:spcPct val="20000"/>
        </a:spcBef>
        <a:spcAft>
          <a:spcPct val="0"/>
        </a:spcAft>
        <a:buClr>
          <a:srgbClr val="6585CF"/>
        </a:buClr>
        <a:buFont typeface="Wingdings" pitchFamily="2" charset="2"/>
        <a:buChar char="§"/>
        <a:defRPr sz="1400" kern="1200">
          <a:solidFill>
            <a:schemeClr val="tx2"/>
          </a:solidFill>
          <a:latin typeface="+mn-lt"/>
          <a:ea typeface="ＭＳ Ｐゴシック" charset="0"/>
          <a:cs typeface="+mn-cs"/>
        </a:defRPr>
      </a:lvl4pPr>
      <a:lvl5pPr marL="1279525" indent="-182563" algn="l" rtl="0" eaLnBrk="0" fontAlgn="base" hangingPunct="0">
        <a:spcBef>
          <a:spcPct val="20000"/>
        </a:spcBef>
        <a:spcAft>
          <a:spcPct val="0"/>
        </a:spcAft>
        <a:buClr>
          <a:srgbClr val="A379BB"/>
        </a:buClr>
        <a:buFont typeface="Wingdings" pitchFamily="2" charset="2"/>
        <a:buChar char="§"/>
        <a:defRPr sz="1300" kern="1200" spc="100">
          <a:solidFill>
            <a:schemeClr val="tx2"/>
          </a:solidFill>
          <a:latin typeface="+mn-lt"/>
          <a:ea typeface="ＭＳ Ｐゴシック" charset="0"/>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a:defRPr sz="1100">
                <a:solidFill>
                  <a:srgbClr val="4E4D51"/>
                </a:solidFill>
                <a:latin typeface="Arial" charset="0"/>
                <a:ea typeface="+mn-ea"/>
                <a:cs typeface="+mn-cs"/>
              </a:defRPr>
            </a:lvl1pPr>
          </a:lstStyle>
          <a:p>
            <a:pPr>
              <a:defRPr/>
            </a:pPr>
            <a:endParaRPr lang="en-US"/>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a:defRPr sz="1100">
                <a:solidFill>
                  <a:srgbClr val="4E4D51"/>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wrap="square" lIns="91440" tIns="45720" rIns="91440" bIns="45720" numCol="1" anchor="ctr" anchorCtr="0" compatLnSpc="1">
            <a:prstTxWarp prst="textNoShape">
              <a:avLst/>
            </a:prstTxWarp>
          </a:bodyPr>
          <a:lstStyle>
            <a:lvl1pPr algn="ctr">
              <a:defRPr sz="1100">
                <a:solidFill>
                  <a:srgbClr val="4E4D51"/>
                </a:solidFill>
                <a:latin typeface="Arial" pitchFamily="34" charset="0"/>
                <a:ea typeface="ＭＳ Ｐゴシック" charset="-128"/>
              </a:defRPr>
            </a:lvl1pPr>
          </a:lstStyle>
          <a:p>
            <a:pPr>
              <a:defRPr/>
            </a:pPr>
            <a:fld id="{BA8055EC-955A-404F-B93B-E8CB70C48E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48" r:id="rId1"/>
    <p:sldLayoutId id="2147485549" r:id="rId2"/>
    <p:sldLayoutId id="2147485550" r:id="rId3"/>
    <p:sldLayoutId id="2147485551" r:id="rId4"/>
    <p:sldLayoutId id="2147485552" r:id="rId5"/>
    <p:sldLayoutId id="2147485553" r:id="rId6"/>
    <p:sldLayoutId id="2147485554" r:id="rId7"/>
    <p:sldLayoutId id="2147485555" r:id="rId8"/>
    <p:sldLayoutId id="2147485556" r:id="rId9"/>
    <p:sldLayoutId id="2147485557" r:id="rId10"/>
    <p:sldLayoutId id="2147485558" r:id="rId11"/>
  </p:sldLayoutIdLst>
  <p:txStyles>
    <p:titleStyle>
      <a:lvl1pPr algn="ctr" rtl="0" eaLnBrk="0" fontAlgn="base" hangingPunct="0">
        <a:spcBef>
          <a:spcPct val="0"/>
        </a:spcBef>
        <a:spcAft>
          <a:spcPct val="0"/>
        </a:spcAft>
        <a:defRPr sz="3200" kern="1200" cap="all" spc="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Franklin Gothic Medium" charset="0"/>
          <a:ea typeface="ＭＳ Ｐゴシック" charset="0"/>
        </a:defRPr>
      </a:lvl6pPr>
      <a:lvl7pPr marL="914400" algn="ctr" rtl="0" fontAlgn="base">
        <a:spcBef>
          <a:spcPct val="0"/>
        </a:spcBef>
        <a:spcAft>
          <a:spcPct val="0"/>
        </a:spcAft>
        <a:defRPr sz="3200">
          <a:solidFill>
            <a:schemeClr val="bg1"/>
          </a:solidFill>
          <a:latin typeface="Franklin Gothic Medium" charset="0"/>
          <a:ea typeface="ＭＳ Ｐゴシック" charset="0"/>
        </a:defRPr>
      </a:lvl7pPr>
      <a:lvl8pPr marL="1371600" algn="ctr" rtl="0" fontAlgn="base">
        <a:spcBef>
          <a:spcPct val="0"/>
        </a:spcBef>
        <a:spcAft>
          <a:spcPct val="0"/>
        </a:spcAft>
        <a:defRPr sz="3200">
          <a:solidFill>
            <a:schemeClr val="bg1"/>
          </a:solidFill>
          <a:latin typeface="Franklin Gothic Medium" charset="0"/>
          <a:ea typeface="ＭＳ Ｐゴシック" charset="0"/>
        </a:defRPr>
      </a:lvl8pPr>
      <a:lvl9pPr marL="1828800" algn="ctr" rtl="0" fontAlgn="base">
        <a:spcBef>
          <a:spcPct val="0"/>
        </a:spcBef>
        <a:spcAft>
          <a:spcPct val="0"/>
        </a:spcAft>
        <a:defRPr sz="3200">
          <a:solidFill>
            <a:schemeClr val="bg1"/>
          </a:solidFill>
          <a:latin typeface="Franklin Gothic Medium" charset="0"/>
          <a:ea typeface="ＭＳ Ｐゴシック"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ＭＳ Ｐゴシック" charset="0"/>
          <a:cs typeface="ＭＳ Ｐゴシック" charset="0"/>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ＭＳ Ｐゴシック" charset="0"/>
          <a:cs typeface="+mn-cs"/>
        </a:defRPr>
      </a:lvl2pPr>
      <a:lvl3pPr marL="822325" indent="-182563" algn="l" rtl="0" eaLnBrk="0" fontAlgn="base" hangingPunct="0">
        <a:spcBef>
          <a:spcPct val="20000"/>
        </a:spcBef>
        <a:spcAft>
          <a:spcPct val="0"/>
        </a:spcAft>
        <a:buClr>
          <a:srgbClr val="6BB1C9"/>
        </a:buClr>
        <a:buFont typeface="Wingdings" pitchFamily="2" charset="2"/>
        <a:buChar char="§"/>
        <a:defRPr sz="1600" kern="1200" spc="100">
          <a:solidFill>
            <a:schemeClr val="tx2"/>
          </a:solidFill>
          <a:latin typeface="+mn-lt"/>
          <a:ea typeface="ＭＳ Ｐゴシック" charset="0"/>
          <a:cs typeface="+mn-cs"/>
        </a:defRPr>
      </a:lvl3pPr>
      <a:lvl4pPr marL="1096963" indent="-182563" algn="l" rtl="0" eaLnBrk="0" fontAlgn="base" hangingPunct="0">
        <a:spcBef>
          <a:spcPct val="20000"/>
        </a:spcBef>
        <a:spcAft>
          <a:spcPct val="0"/>
        </a:spcAft>
        <a:buClr>
          <a:srgbClr val="6585CF"/>
        </a:buClr>
        <a:buFont typeface="Wingdings" pitchFamily="2" charset="2"/>
        <a:buChar char="§"/>
        <a:defRPr sz="1400" kern="1200">
          <a:solidFill>
            <a:schemeClr val="tx2"/>
          </a:solidFill>
          <a:latin typeface="+mn-lt"/>
          <a:ea typeface="ＭＳ Ｐゴシック" charset="0"/>
          <a:cs typeface="+mn-cs"/>
        </a:defRPr>
      </a:lvl4pPr>
      <a:lvl5pPr marL="1279525" indent="-182563" algn="l" rtl="0" eaLnBrk="0" fontAlgn="base" hangingPunct="0">
        <a:spcBef>
          <a:spcPct val="20000"/>
        </a:spcBef>
        <a:spcAft>
          <a:spcPct val="0"/>
        </a:spcAft>
        <a:buClr>
          <a:srgbClr val="A379BB"/>
        </a:buClr>
        <a:buFont typeface="Wingdings" pitchFamily="2" charset="2"/>
        <a:buChar char="§"/>
        <a:defRPr sz="1300" kern="1200" spc="100">
          <a:solidFill>
            <a:schemeClr val="tx2"/>
          </a:solidFill>
          <a:latin typeface="+mn-lt"/>
          <a:ea typeface="ＭＳ Ｐゴシック" charset="0"/>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a:defRPr sz="1100">
                <a:solidFill>
                  <a:srgbClr val="4E4D51"/>
                </a:solidFill>
                <a:latin typeface="Arial" charset="0"/>
                <a:ea typeface="+mn-ea"/>
                <a:cs typeface="+mn-cs"/>
              </a:defRPr>
            </a:lvl1pPr>
          </a:lstStyle>
          <a:p>
            <a:pPr>
              <a:defRPr/>
            </a:pPr>
            <a:endParaRPr lang="en-US"/>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a:defRPr sz="1100">
                <a:solidFill>
                  <a:srgbClr val="4E4D51"/>
                </a:solidFill>
                <a:latin typeface="Arial"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wrap="square" lIns="91440" tIns="45720" rIns="91440" bIns="45720" numCol="1" anchor="ctr" anchorCtr="0" compatLnSpc="1">
            <a:prstTxWarp prst="textNoShape">
              <a:avLst/>
            </a:prstTxWarp>
          </a:bodyPr>
          <a:lstStyle>
            <a:lvl1pPr algn="ctr">
              <a:defRPr sz="1100">
                <a:solidFill>
                  <a:srgbClr val="4E4D51"/>
                </a:solidFill>
                <a:latin typeface="Arial" pitchFamily="34" charset="0"/>
                <a:ea typeface="ＭＳ Ｐゴシック" charset="-128"/>
              </a:defRPr>
            </a:lvl1pPr>
          </a:lstStyle>
          <a:p>
            <a:pPr>
              <a:defRPr/>
            </a:pPr>
            <a:fld id="{6E3BDBBF-7B8D-472F-8328-0D1B3CBCAE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Lst>
  <p:txStyles>
    <p:titleStyle>
      <a:lvl1pPr algn="ctr" rtl="0" eaLnBrk="0" fontAlgn="base" hangingPunct="0">
        <a:spcBef>
          <a:spcPct val="0"/>
        </a:spcBef>
        <a:spcAft>
          <a:spcPct val="0"/>
        </a:spcAft>
        <a:defRPr sz="3200" kern="1200" cap="all" spc="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Franklin Gothic Medium" charset="0"/>
          <a:ea typeface="ＭＳ Ｐゴシック" charset="0"/>
        </a:defRPr>
      </a:lvl6pPr>
      <a:lvl7pPr marL="914400" algn="ctr" rtl="0" fontAlgn="base">
        <a:spcBef>
          <a:spcPct val="0"/>
        </a:spcBef>
        <a:spcAft>
          <a:spcPct val="0"/>
        </a:spcAft>
        <a:defRPr sz="3200">
          <a:solidFill>
            <a:schemeClr val="bg1"/>
          </a:solidFill>
          <a:latin typeface="Franklin Gothic Medium" charset="0"/>
          <a:ea typeface="ＭＳ Ｐゴシック" charset="0"/>
        </a:defRPr>
      </a:lvl7pPr>
      <a:lvl8pPr marL="1371600" algn="ctr" rtl="0" fontAlgn="base">
        <a:spcBef>
          <a:spcPct val="0"/>
        </a:spcBef>
        <a:spcAft>
          <a:spcPct val="0"/>
        </a:spcAft>
        <a:defRPr sz="3200">
          <a:solidFill>
            <a:schemeClr val="bg1"/>
          </a:solidFill>
          <a:latin typeface="Franklin Gothic Medium" charset="0"/>
          <a:ea typeface="ＭＳ Ｐゴシック" charset="0"/>
        </a:defRPr>
      </a:lvl8pPr>
      <a:lvl9pPr marL="1828800" algn="ctr" rtl="0" fontAlgn="base">
        <a:spcBef>
          <a:spcPct val="0"/>
        </a:spcBef>
        <a:spcAft>
          <a:spcPct val="0"/>
        </a:spcAft>
        <a:defRPr sz="3200">
          <a:solidFill>
            <a:schemeClr val="bg1"/>
          </a:solidFill>
          <a:latin typeface="Franklin Gothic Medium" charset="0"/>
          <a:ea typeface="ＭＳ Ｐゴシック"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ＭＳ Ｐゴシック" charset="0"/>
          <a:cs typeface="ＭＳ Ｐゴシック" charset="0"/>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ＭＳ Ｐゴシック" charset="0"/>
          <a:cs typeface="+mn-cs"/>
        </a:defRPr>
      </a:lvl2pPr>
      <a:lvl3pPr marL="822325" indent="-182563" algn="l" rtl="0" eaLnBrk="0" fontAlgn="base" hangingPunct="0">
        <a:spcBef>
          <a:spcPct val="20000"/>
        </a:spcBef>
        <a:spcAft>
          <a:spcPct val="0"/>
        </a:spcAft>
        <a:buClr>
          <a:srgbClr val="6BB1C9"/>
        </a:buClr>
        <a:buFont typeface="Wingdings" pitchFamily="2" charset="2"/>
        <a:buChar char="§"/>
        <a:defRPr sz="1600" kern="1200" spc="100">
          <a:solidFill>
            <a:schemeClr val="tx2"/>
          </a:solidFill>
          <a:latin typeface="+mn-lt"/>
          <a:ea typeface="ＭＳ Ｐゴシック" charset="0"/>
          <a:cs typeface="+mn-cs"/>
        </a:defRPr>
      </a:lvl3pPr>
      <a:lvl4pPr marL="1096963" indent="-182563" algn="l" rtl="0" eaLnBrk="0" fontAlgn="base" hangingPunct="0">
        <a:spcBef>
          <a:spcPct val="20000"/>
        </a:spcBef>
        <a:spcAft>
          <a:spcPct val="0"/>
        </a:spcAft>
        <a:buClr>
          <a:srgbClr val="6585CF"/>
        </a:buClr>
        <a:buFont typeface="Wingdings" pitchFamily="2" charset="2"/>
        <a:buChar char="§"/>
        <a:defRPr sz="1400" kern="1200">
          <a:solidFill>
            <a:schemeClr val="tx2"/>
          </a:solidFill>
          <a:latin typeface="+mn-lt"/>
          <a:ea typeface="ＭＳ Ｐゴシック" charset="0"/>
          <a:cs typeface="+mn-cs"/>
        </a:defRPr>
      </a:lvl4pPr>
      <a:lvl5pPr marL="1279525" indent="-182563" algn="l" rtl="0" eaLnBrk="0" fontAlgn="base" hangingPunct="0">
        <a:spcBef>
          <a:spcPct val="20000"/>
        </a:spcBef>
        <a:spcAft>
          <a:spcPct val="0"/>
        </a:spcAft>
        <a:buClr>
          <a:srgbClr val="A379BB"/>
        </a:buClr>
        <a:buFont typeface="Wingdings" pitchFamily="2" charset="2"/>
        <a:buChar char="§"/>
        <a:defRPr sz="1300" kern="1200" spc="100">
          <a:solidFill>
            <a:schemeClr val="tx2"/>
          </a:solidFill>
          <a:latin typeface="+mn-lt"/>
          <a:ea typeface="ＭＳ Ｐゴシック" charset="0"/>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5125"/>
            <a:ext cx="8831263" cy="50450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152400" y="152400"/>
            <a:ext cx="8813800" cy="1346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Title Placeholder 1"/>
          <p:cNvSpPr>
            <a:spLocks noGrp="1"/>
          </p:cNvSpPr>
          <p:nvPr>
            <p:ph type="title"/>
          </p:nvPr>
        </p:nvSpPr>
        <p:spPr>
          <a:xfrm>
            <a:off x="381000" y="355600"/>
            <a:ext cx="8382000" cy="10541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719263"/>
            <a:ext cx="8407400" cy="44069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1475" y="6356350"/>
            <a:ext cx="2133600" cy="274638"/>
          </a:xfrm>
          <a:prstGeom prst="rect">
            <a:avLst/>
          </a:prstGeom>
        </p:spPr>
        <p:txBody>
          <a:bodyPr vert="horz" lIns="91440" tIns="45720" rIns="91440" bIns="45720" rtlCol="0" anchor="ctr"/>
          <a:lstStyle>
            <a:lvl1pPr algn="l">
              <a:defRPr sz="1100">
                <a:solidFill>
                  <a:schemeClr val="tx2"/>
                </a:solidFill>
                <a:latin typeface="Arial" charset="0"/>
                <a:ea typeface="+mn-ea"/>
                <a:cs typeface="+mn-cs"/>
              </a:defRPr>
            </a:lvl1pPr>
          </a:lstStyle>
          <a:p>
            <a:pPr>
              <a:defRPr/>
            </a:pPr>
            <a:endParaRPr lang="en-US">
              <a:solidFill>
                <a:srgbClr val="4E4D51"/>
              </a:solidFill>
            </a:endParaRPr>
          </a:p>
        </p:txBody>
      </p:sp>
      <p:sp>
        <p:nvSpPr>
          <p:cNvPr id="5" name="Footer Placeholder 4"/>
          <p:cNvSpPr>
            <a:spLocks noGrp="1"/>
          </p:cNvSpPr>
          <p:nvPr>
            <p:ph type="ftr" sz="quarter" idx="3"/>
          </p:nvPr>
        </p:nvSpPr>
        <p:spPr>
          <a:xfrm>
            <a:off x="3048000" y="6356350"/>
            <a:ext cx="3352800" cy="274638"/>
          </a:xfrm>
          <a:prstGeom prst="rect">
            <a:avLst/>
          </a:prstGeom>
        </p:spPr>
        <p:txBody>
          <a:bodyPr vert="horz" lIns="91440" tIns="45720" rIns="91440" bIns="45720" rtlCol="0" anchor="ctr"/>
          <a:lstStyle>
            <a:lvl1pPr algn="ctr">
              <a:defRPr sz="1100">
                <a:solidFill>
                  <a:schemeClr val="tx2"/>
                </a:solidFill>
                <a:latin typeface="Arial" charset="0"/>
                <a:ea typeface="+mn-ea"/>
                <a:cs typeface="+mn-cs"/>
              </a:defRPr>
            </a:lvl1pPr>
          </a:lstStyle>
          <a:p>
            <a:pPr>
              <a:defRPr/>
            </a:pPr>
            <a:endParaRPr lang="en-US">
              <a:solidFill>
                <a:srgbClr val="4E4D51"/>
              </a:solidFill>
            </a:endParaRPr>
          </a:p>
        </p:txBody>
      </p:sp>
      <p:sp>
        <p:nvSpPr>
          <p:cNvPr id="6" name="Slide Number Placeholder 5"/>
          <p:cNvSpPr>
            <a:spLocks noGrp="1"/>
          </p:cNvSpPr>
          <p:nvPr>
            <p:ph type="sldNum" sz="quarter" idx="4"/>
          </p:nvPr>
        </p:nvSpPr>
        <p:spPr>
          <a:xfrm>
            <a:off x="8234363" y="6354763"/>
            <a:ext cx="582612" cy="274637"/>
          </a:xfrm>
          <a:prstGeom prst="rect">
            <a:avLst/>
          </a:prstGeom>
          <a:ln w="19050">
            <a:noFill/>
          </a:ln>
        </p:spPr>
        <p:txBody>
          <a:bodyPr vert="horz" wrap="square" lIns="91440" tIns="45720" rIns="91440" bIns="45720" numCol="1" anchor="ctr" anchorCtr="0" compatLnSpc="1">
            <a:prstTxWarp prst="textNoShape">
              <a:avLst/>
            </a:prstTxWarp>
          </a:bodyPr>
          <a:lstStyle>
            <a:lvl1pPr algn="ctr">
              <a:defRPr sz="1100">
                <a:solidFill>
                  <a:schemeClr val="tx2"/>
                </a:solidFill>
                <a:ea typeface="ＭＳ Ｐゴシック" charset="-128"/>
              </a:defRPr>
            </a:lvl1pPr>
          </a:lstStyle>
          <a:p>
            <a:pPr>
              <a:defRPr/>
            </a:pPr>
            <a:fld id="{0BB69826-1275-4ACF-B7E2-3FE88B60AFA2}" type="slidenum">
              <a:rPr lang="en-US">
                <a:solidFill>
                  <a:srgbClr val="4E4D51"/>
                </a:solidFill>
                <a:latin typeface="Arial" pitchFamily="34" charset="0"/>
              </a:rPr>
              <a:pPr>
                <a:defRPr/>
              </a:pPr>
              <a:t>‹#›</a:t>
            </a:fld>
            <a:endParaRPr lang="en-US">
              <a:solidFill>
                <a:srgbClr val="4E4D51"/>
              </a:solidFill>
              <a:latin typeface="Arial" pitchFamily="34" charset="0"/>
            </a:endParaRPr>
          </a:p>
        </p:txBody>
      </p:sp>
    </p:spTree>
    <p:extLst>
      <p:ext uri="{BB962C8B-B14F-4D97-AF65-F5344CB8AC3E}">
        <p14:creationId xmlns:p14="http://schemas.microsoft.com/office/powerpoint/2010/main" val="1436536445"/>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xStyles>
    <p:titleStyle>
      <a:lvl1pPr algn="ctr" rtl="0" eaLnBrk="0" fontAlgn="base" hangingPunct="0">
        <a:spcBef>
          <a:spcPct val="0"/>
        </a:spcBef>
        <a:spcAft>
          <a:spcPct val="0"/>
        </a:spcAft>
        <a:defRPr sz="3200" kern="1200" cap="all" spc="2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2pPr>
      <a:lvl3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3pPr>
      <a:lvl4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4pPr>
      <a:lvl5pPr algn="ctr" rtl="0" eaLnBrk="0" fontAlgn="base" hangingPunct="0">
        <a:spcBef>
          <a:spcPct val="0"/>
        </a:spcBef>
        <a:spcAft>
          <a:spcPct val="0"/>
        </a:spcAft>
        <a:defRPr sz="3200">
          <a:solidFill>
            <a:schemeClr val="bg1"/>
          </a:solidFill>
          <a:latin typeface="Franklin Gothic Medium" charset="0"/>
          <a:ea typeface="ＭＳ Ｐゴシック" charset="0"/>
          <a:cs typeface="ＭＳ Ｐゴシック" charset="0"/>
        </a:defRPr>
      </a:lvl5pPr>
      <a:lvl6pPr marL="457200" algn="ctr" rtl="0" fontAlgn="base">
        <a:spcBef>
          <a:spcPct val="0"/>
        </a:spcBef>
        <a:spcAft>
          <a:spcPct val="0"/>
        </a:spcAft>
        <a:defRPr sz="3200">
          <a:solidFill>
            <a:schemeClr val="bg1"/>
          </a:solidFill>
          <a:latin typeface="Franklin Gothic Medium" charset="0"/>
          <a:ea typeface="ＭＳ Ｐゴシック" charset="0"/>
        </a:defRPr>
      </a:lvl6pPr>
      <a:lvl7pPr marL="914400" algn="ctr" rtl="0" fontAlgn="base">
        <a:spcBef>
          <a:spcPct val="0"/>
        </a:spcBef>
        <a:spcAft>
          <a:spcPct val="0"/>
        </a:spcAft>
        <a:defRPr sz="3200">
          <a:solidFill>
            <a:schemeClr val="bg1"/>
          </a:solidFill>
          <a:latin typeface="Franklin Gothic Medium" charset="0"/>
          <a:ea typeface="ＭＳ Ｐゴシック" charset="0"/>
        </a:defRPr>
      </a:lvl7pPr>
      <a:lvl8pPr marL="1371600" algn="ctr" rtl="0" fontAlgn="base">
        <a:spcBef>
          <a:spcPct val="0"/>
        </a:spcBef>
        <a:spcAft>
          <a:spcPct val="0"/>
        </a:spcAft>
        <a:defRPr sz="3200">
          <a:solidFill>
            <a:schemeClr val="bg1"/>
          </a:solidFill>
          <a:latin typeface="Franklin Gothic Medium" charset="0"/>
          <a:ea typeface="ＭＳ Ｐゴシック" charset="0"/>
        </a:defRPr>
      </a:lvl8pPr>
      <a:lvl9pPr marL="1828800" algn="ctr" rtl="0" fontAlgn="base">
        <a:spcBef>
          <a:spcPct val="0"/>
        </a:spcBef>
        <a:spcAft>
          <a:spcPct val="0"/>
        </a:spcAft>
        <a:defRPr sz="3200">
          <a:solidFill>
            <a:schemeClr val="bg1"/>
          </a:solidFill>
          <a:latin typeface="Franklin Gothic Medium" charset="0"/>
          <a:ea typeface="ＭＳ Ｐゴシック" charset="0"/>
        </a:defRPr>
      </a:lvl9pPr>
    </p:titleStyle>
    <p:bodyStyle>
      <a:lvl1pPr marL="273050" indent="-228600" algn="l" rtl="0" eaLnBrk="0" fontAlgn="base" hangingPunct="0">
        <a:spcBef>
          <a:spcPct val="20000"/>
        </a:spcBef>
        <a:spcAft>
          <a:spcPct val="0"/>
        </a:spcAft>
        <a:buClr>
          <a:schemeClr val="accent1"/>
        </a:buClr>
        <a:buFont typeface="Wingdings 2" pitchFamily="18" charset="2"/>
        <a:buChar char=""/>
        <a:defRPr sz="2000" kern="1200" spc="150">
          <a:solidFill>
            <a:schemeClr val="tx2"/>
          </a:solidFill>
          <a:latin typeface="+mn-lt"/>
          <a:ea typeface="ＭＳ Ｐゴシック" charset="0"/>
          <a:cs typeface="ＭＳ Ｐゴシック" charset="0"/>
        </a:defRPr>
      </a:lvl1pPr>
      <a:lvl2pPr marL="547688" indent="-182563" algn="l" rtl="0" eaLnBrk="0" fontAlgn="base" hangingPunct="0">
        <a:spcBef>
          <a:spcPct val="20000"/>
        </a:spcBef>
        <a:spcAft>
          <a:spcPct val="0"/>
        </a:spcAft>
        <a:buClr>
          <a:schemeClr val="accent2"/>
        </a:buClr>
        <a:buFont typeface="Wingdings" pitchFamily="2" charset="2"/>
        <a:buChar char="§"/>
        <a:defRPr kern="1200" spc="100">
          <a:solidFill>
            <a:schemeClr val="tx2"/>
          </a:solidFill>
          <a:latin typeface="+mn-lt"/>
          <a:ea typeface="ＭＳ Ｐゴシック" charset="0"/>
          <a:cs typeface="+mn-cs"/>
        </a:defRPr>
      </a:lvl2pPr>
      <a:lvl3pPr marL="822325" indent="-182563" algn="l" rtl="0" eaLnBrk="0" fontAlgn="base" hangingPunct="0">
        <a:spcBef>
          <a:spcPct val="20000"/>
        </a:spcBef>
        <a:spcAft>
          <a:spcPct val="0"/>
        </a:spcAft>
        <a:buClr>
          <a:srgbClr val="6BB1C9"/>
        </a:buClr>
        <a:buFont typeface="Wingdings" pitchFamily="2" charset="2"/>
        <a:buChar char="§"/>
        <a:defRPr sz="1600" kern="1200" spc="100">
          <a:solidFill>
            <a:schemeClr val="tx2"/>
          </a:solidFill>
          <a:latin typeface="+mn-lt"/>
          <a:ea typeface="ＭＳ Ｐゴシック" charset="0"/>
          <a:cs typeface="+mn-cs"/>
        </a:defRPr>
      </a:lvl3pPr>
      <a:lvl4pPr marL="1096963" indent="-182563" algn="l" rtl="0" eaLnBrk="0" fontAlgn="base" hangingPunct="0">
        <a:spcBef>
          <a:spcPct val="20000"/>
        </a:spcBef>
        <a:spcAft>
          <a:spcPct val="0"/>
        </a:spcAft>
        <a:buClr>
          <a:srgbClr val="6585CF"/>
        </a:buClr>
        <a:buFont typeface="Wingdings" pitchFamily="2" charset="2"/>
        <a:buChar char="§"/>
        <a:defRPr sz="1400" kern="1200">
          <a:solidFill>
            <a:schemeClr val="tx2"/>
          </a:solidFill>
          <a:latin typeface="+mn-lt"/>
          <a:ea typeface="ＭＳ Ｐゴシック" charset="0"/>
          <a:cs typeface="+mn-cs"/>
        </a:defRPr>
      </a:lvl4pPr>
      <a:lvl5pPr marL="1279525" indent="-182563" algn="l" rtl="0" eaLnBrk="0" fontAlgn="base" hangingPunct="0">
        <a:spcBef>
          <a:spcPct val="20000"/>
        </a:spcBef>
        <a:spcAft>
          <a:spcPct val="0"/>
        </a:spcAft>
        <a:buClr>
          <a:srgbClr val="A379BB"/>
        </a:buClr>
        <a:buFont typeface="Wingdings" pitchFamily="2" charset="2"/>
        <a:buChar char="§"/>
        <a:defRPr sz="1300" kern="1200" spc="100">
          <a:solidFill>
            <a:schemeClr val="tx2"/>
          </a:solidFill>
          <a:latin typeface="+mn-lt"/>
          <a:ea typeface="ＭＳ Ｐゴシック" charset="0"/>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39.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hyperlink" Target="http://www.maine.gov/dacf/php/pesticides/index.shtml"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533400" y="3124200"/>
            <a:ext cx="7086600" cy="3429000"/>
          </a:xfrm>
        </p:spPr>
        <p:txBody>
          <a:bodyPr/>
          <a:lstStyle/>
          <a:p>
            <a:pPr algn="ctr" eaLnBrk="1" hangingPunct="1">
              <a:buFont typeface="Wingdings" pitchFamily="2" charset="2"/>
              <a:buNone/>
              <a:defRPr/>
            </a:pPr>
            <a:r>
              <a:rPr lang="en-US" sz="4800" b="1" dirty="0" smtClean="0">
                <a:solidFill>
                  <a:schemeClr val="accent1">
                    <a:lumMod val="50000"/>
                  </a:schemeClr>
                </a:solidFill>
              </a:rPr>
              <a:t>2014 BPC Update</a:t>
            </a:r>
          </a:p>
          <a:p>
            <a:pPr algn="ctr" eaLnBrk="1" hangingPunct="1">
              <a:buFont typeface="Wingdings" pitchFamily="2" charset="2"/>
              <a:buNone/>
              <a:defRPr/>
            </a:pPr>
            <a:r>
              <a:rPr lang="en-US" sz="4800" b="1" dirty="0" smtClean="0">
                <a:solidFill>
                  <a:schemeClr val="accent1">
                    <a:lumMod val="50000"/>
                  </a:schemeClr>
                </a:solidFill>
              </a:rPr>
              <a:t>287-2731</a:t>
            </a:r>
          </a:p>
          <a:p>
            <a:pPr algn="ctr" eaLnBrk="1" hangingPunct="1">
              <a:buFont typeface="Wingdings" pitchFamily="2" charset="2"/>
              <a:buNone/>
              <a:defRPr/>
            </a:pPr>
            <a:r>
              <a:rPr lang="en-US" sz="4400" b="1" dirty="0" smtClean="0">
                <a:solidFill>
                  <a:schemeClr val="accent1">
                    <a:lumMod val="50000"/>
                  </a:schemeClr>
                </a:solidFill>
              </a:rPr>
              <a:t>www.thinkfirstspraylast.org</a:t>
            </a:r>
          </a:p>
        </p:txBody>
      </p:sp>
      <p:pic>
        <p:nvPicPr>
          <p:cNvPr id="82947" name="Picture 4" descr="BPCcircleLow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2743200"/>
            <a:ext cx="19621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descr="D:\My Documents\My Pictures\mbpc_head6.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9540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1066800" y="838200"/>
            <a:ext cx="7772400" cy="838200"/>
          </a:xfrm>
        </p:spPr>
        <p:txBody>
          <a:bodyPr/>
          <a:lstStyle/>
          <a:p>
            <a:r>
              <a:rPr lang="en-US" altLang="en-US" smtClean="0"/>
              <a:t>Must read the label carefully</a:t>
            </a:r>
          </a:p>
        </p:txBody>
      </p:sp>
      <p:sp>
        <p:nvSpPr>
          <p:cNvPr id="86019" name="Content Placeholder 3"/>
          <p:cNvSpPr>
            <a:spLocks noGrp="1"/>
          </p:cNvSpPr>
          <p:nvPr>
            <p:ph idx="1"/>
          </p:nvPr>
        </p:nvSpPr>
        <p:spPr>
          <a:xfrm>
            <a:off x="838200" y="4267200"/>
            <a:ext cx="3394075" cy="1797050"/>
          </a:xfrm>
        </p:spPr>
        <p:txBody>
          <a:bodyPr/>
          <a:lstStyle/>
          <a:p>
            <a:r>
              <a:rPr lang="en-US" altLang="en-US" smtClean="0"/>
              <a:t>Bravo labels – Weatherstik and Ultrex</a:t>
            </a:r>
          </a:p>
        </p:txBody>
      </p:sp>
      <p:pic>
        <p:nvPicPr>
          <p:cNvPr id="860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190875"/>
            <a:ext cx="4486275"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450" y="1905000"/>
            <a:ext cx="80676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6022" name="Straight Arrow Connector 5"/>
          <p:cNvCxnSpPr>
            <a:cxnSpLocks noChangeShapeType="1"/>
          </p:cNvCxnSpPr>
          <p:nvPr/>
        </p:nvCxnSpPr>
        <p:spPr bwMode="auto">
          <a:xfrm flipV="1">
            <a:off x="3352800" y="3886200"/>
            <a:ext cx="1233488" cy="1066800"/>
          </a:xfrm>
          <a:prstGeom prst="straightConnector1">
            <a:avLst/>
          </a:prstGeom>
          <a:noFill/>
          <a:ln w="38100" algn="ctr">
            <a:solidFill>
              <a:srgbClr val="C0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23" name="Straight Arrow Connector 11"/>
          <p:cNvCxnSpPr>
            <a:cxnSpLocks noChangeShapeType="1"/>
          </p:cNvCxnSpPr>
          <p:nvPr/>
        </p:nvCxnSpPr>
        <p:spPr bwMode="auto">
          <a:xfrm>
            <a:off x="2514600" y="5638800"/>
            <a:ext cx="1905000" cy="685800"/>
          </a:xfrm>
          <a:prstGeom prst="straightConnector1">
            <a:avLst/>
          </a:prstGeom>
          <a:noFill/>
          <a:ln w="38100" algn="ctr">
            <a:solidFill>
              <a:srgbClr val="C0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024" name="Text Box 11"/>
          <p:cNvSpPr txBox="1">
            <a:spLocks noChangeArrowheads="1"/>
          </p:cNvSpPr>
          <p:nvPr/>
        </p:nvSpPr>
        <p:spPr bwMode="auto">
          <a:xfrm>
            <a:off x="552450" y="642461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eaLnBrk="1" hangingPunct="1">
              <a:spcBef>
                <a:spcPct val="50000"/>
              </a:spcBef>
              <a:buClrTx/>
              <a:buSzTx/>
              <a:buFontTx/>
              <a:buNone/>
            </a:pPr>
            <a:r>
              <a:rPr lang="en-US" altLang="en-US" sz="1400">
                <a:solidFill>
                  <a:srgbClr val="000000"/>
                </a:solidFill>
                <a:cs typeface="Arial" pitchFamily="34" charset="0"/>
              </a:rPr>
              <a:t>No endorsement intended or implied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1066800" y="838200"/>
            <a:ext cx="7772400" cy="762000"/>
          </a:xfrm>
        </p:spPr>
        <p:txBody>
          <a:bodyPr/>
          <a:lstStyle/>
          <a:p>
            <a:r>
              <a:rPr lang="en-US" altLang="en-US" smtClean="0"/>
              <a:t>Must read the label carefully</a:t>
            </a:r>
          </a:p>
        </p:txBody>
      </p:sp>
      <p:sp>
        <p:nvSpPr>
          <p:cNvPr id="87043" name="Content Placeholder 2"/>
          <p:cNvSpPr>
            <a:spLocks noGrp="1"/>
          </p:cNvSpPr>
          <p:nvPr>
            <p:ph idx="1"/>
          </p:nvPr>
        </p:nvSpPr>
        <p:spPr>
          <a:xfrm>
            <a:off x="517525" y="1676400"/>
            <a:ext cx="3140075" cy="3048000"/>
          </a:xfrm>
        </p:spPr>
        <p:txBody>
          <a:bodyPr/>
          <a:lstStyle/>
          <a:p>
            <a:r>
              <a:rPr lang="en-US" altLang="en-US" smtClean="0"/>
              <a:t>Pay attention to labels for restrictions on total active ingredient per acre per year</a:t>
            </a:r>
          </a:p>
        </p:txBody>
      </p:sp>
      <p:pic>
        <p:nvPicPr>
          <p:cNvPr id="8704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125" y="4945063"/>
            <a:ext cx="3024188"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675" y="1676400"/>
            <a:ext cx="5321300" cy="512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Text Box 11"/>
          <p:cNvSpPr txBox="1">
            <a:spLocks noChangeArrowheads="1"/>
          </p:cNvSpPr>
          <p:nvPr/>
        </p:nvSpPr>
        <p:spPr bwMode="auto">
          <a:xfrm>
            <a:off x="517525" y="62484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eaLnBrk="1" hangingPunct="1">
              <a:spcBef>
                <a:spcPct val="50000"/>
              </a:spcBef>
              <a:buClrTx/>
              <a:buSzTx/>
              <a:buFontTx/>
              <a:buNone/>
            </a:pPr>
            <a:r>
              <a:rPr lang="en-US" altLang="en-US" sz="1400">
                <a:solidFill>
                  <a:srgbClr val="000000"/>
                </a:solidFill>
                <a:cs typeface="Arial" pitchFamily="34" charset="0"/>
              </a:rPr>
              <a:t>No endorsement intended or implied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altLang="en-US" smtClean="0"/>
              <a:t>Must read the label carefully</a:t>
            </a:r>
          </a:p>
        </p:txBody>
      </p:sp>
      <p:sp>
        <p:nvSpPr>
          <p:cNvPr id="88067" name="Content Placeholder 2"/>
          <p:cNvSpPr>
            <a:spLocks noGrp="1"/>
          </p:cNvSpPr>
          <p:nvPr>
            <p:ph idx="1"/>
          </p:nvPr>
        </p:nvSpPr>
        <p:spPr>
          <a:xfrm>
            <a:off x="1066800" y="2101850"/>
            <a:ext cx="6400800" cy="1098550"/>
          </a:xfrm>
        </p:spPr>
        <p:txBody>
          <a:bodyPr/>
          <a:lstStyle/>
          <a:p>
            <a:r>
              <a:rPr lang="en-US" altLang="en-US" smtClean="0"/>
              <a:t>Tank mixes may be prohibited</a:t>
            </a:r>
          </a:p>
        </p:txBody>
      </p:sp>
      <p:pic>
        <p:nvPicPr>
          <p:cNvPr id="88068" name="Picture 2"/>
          <p:cNvPicPr>
            <a:picLocks noChangeAspect="1" noChangeArrowheads="1"/>
          </p:cNvPicPr>
          <p:nvPr/>
        </p:nvPicPr>
        <p:blipFill>
          <a:blip r:embed="rId2">
            <a:extLst>
              <a:ext uri="{28A0092B-C50C-407E-A947-70E740481C1C}">
                <a14:useLocalDpi xmlns:a14="http://schemas.microsoft.com/office/drawing/2010/main" val="0"/>
              </a:ext>
            </a:extLst>
          </a:blip>
          <a:srcRect l="13737" r="22343" b="42181"/>
          <a:stretch>
            <a:fillRect/>
          </a:stretch>
        </p:blipFill>
        <p:spPr bwMode="auto">
          <a:xfrm>
            <a:off x="649288" y="3363913"/>
            <a:ext cx="2309812" cy="230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0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330575"/>
            <a:ext cx="58674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Text Box 11"/>
          <p:cNvSpPr txBox="1">
            <a:spLocks noChangeArrowheads="1"/>
          </p:cNvSpPr>
          <p:nvPr/>
        </p:nvSpPr>
        <p:spPr bwMode="auto">
          <a:xfrm>
            <a:off x="5867400" y="6400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eaLnBrk="1" hangingPunct="1">
              <a:spcBef>
                <a:spcPct val="50000"/>
              </a:spcBef>
              <a:buClrTx/>
              <a:buSzTx/>
              <a:buFontTx/>
              <a:buNone/>
            </a:pPr>
            <a:r>
              <a:rPr lang="en-US" altLang="en-US" sz="1400">
                <a:solidFill>
                  <a:srgbClr val="000000"/>
                </a:solidFill>
                <a:cs typeface="Arial" pitchFamily="34" charset="0"/>
              </a:rPr>
              <a:t>No endorsement intended or implied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normAutofit fontScale="90000"/>
          </a:bodyPr>
          <a:lstStyle/>
          <a:p>
            <a:r>
              <a:rPr lang="en-US" altLang="en-US" dirty="0" smtClean="0"/>
              <a:t>Persistent </a:t>
            </a:r>
            <a:r>
              <a:rPr lang="en-US" altLang="en-US" dirty="0" err="1" smtClean="0"/>
              <a:t>pyralid</a:t>
            </a:r>
            <a:r>
              <a:rPr lang="en-US" altLang="en-US" dirty="0" smtClean="0"/>
              <a:t> herbicides and compost</a:t>
            </a:r>
          </a:p>
        </p:txBody>
      </p:sp>
      <p:sp>
        <p:nvSpPr>
          <p:cNvPr id="3" name="Content Placeholder 2"/>
          <p:cNvSpPr>
            <a:spLocks noGrp="1"/>
          </p:cNvSpPr>
          <p:nvPr>
            <p:ph idx="1"/>
          </p:nvPr>
        </p:nvSpPr>
        <p:spPr>
          <a:xfrm>
            <a:off x="1066800" y="2101850"/>
            <a:ext cx="5029200" cy="4527550"/>
          </a:xfrm>
        </p:spPr>
        <p:txBody>
          <a:bodyPr>
            <a:normAutofit fontScale="85000" lnSpcReduction="20000"/>
          </a:bodyPr>
          <a:lstStyle/>
          <a:p>
            <a:pPr>
              <a:defRPr/>
            </a:pPr>
            <a:r>
              <a:rPr lang="en-US" dirty="0" err="1" smtClean="0"/>
              <a:t>Aminopyralid</a:t>
            </a:r>
            <a:r>
              <a:rPr lang="en-US" dirty="0" smtClean="0"/>
              <a:t> and </a:t>
            </a:r>
            <a:r>
              <a:rPr lang="en-US" dirty="0" err="1" smtClean="0"/>
              <a:t>clopyralid</a:t>
            </a:r>
            <a:r>
              <a:rPr lang="en-US" dirty="0" smtClean="0"/>
              <a:t> herbicides have unfortunately ended up in compost mixtures that greenhouse growers use as a planting media</a:t>
            </a:r>
          </a:p>
          <a:p>
            <a:pPr>
              <a:defRPr/>
            </a:pPr>
            <a:r>
              <a:rPr lang="en-US" dirty="0" smtClean="0"/>
              <a:t>Product labels must be followed carefully by all people involved with the </a:t>
            </a:r>
          </a:p>
          <a:p>
            <a:pPr lvl="1">
              <a:defRPr/>
            </a:pPr>
            <a:r>
              <a:rPr lang="en-US" dirty="0" smtClean="0"/>
              <a:t>application, </a:t>
            </a:r>
          </a:p>
          <a:p>
            <a:pPr lvl="1">
              <a:defRPr/>
            </a:pPr>
            <a:r>
              <a:rPr lang="en-US" dirty="0" smtClean="0"/>
              <a:t>harvest, and </a:t>
            </a:r>
          </a:p>
          <a:p>
            <a:pPr lvl="1">
              <a:defRPr/>
            </a:pPr>
            <a:r>
              <a:rPr lang="en-US" dirty="0" smtClean="0"/>
              <a:t>subsequent disposal of the crop</a:t>
            </a:r>
            <a:endParaRPr lang="en-US" dirty="0"/>
          </a:p>
        </p:txBody>
      </p:sp>
      <p:pic>
        <p:nvPicPr>
          <p:cNvPr id="1269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209800"/>
            <a:ext cx="2833688" cy="411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1066800" y="914400"/>
            <a:ext cx="7772400" cy="1143000"/>
          </a:xfrm>
        </p:spPr>
        <p:txBody>
          <a:bodyPr/>
          <a:lstStyle/>
          <a:p>
            <a:r>
              <a:rPr lang="en-US" altLang="en-US" smtClean="0"/>
              <a:t>Label instructions must be passed on</a:t>
            </a:r>
          </a:p>
        </p:txBody>
      </p:sp>
      <p:sp>
        <p:nvSpPr>
          <p:cNvPr id="3" name="Content Placeholder 2"/>
          <p:cNvSpPr>
            <a:spLocks noGrp="1"/>
          </p:cNvSpPr>
          <p:nvPr>
            <p:ph idx="1"/>
          </p:nvPr>
        </p:nvSpPr>
        <p:spPr>
          <a:xfrm>
            <a:off x="762000" y="2101850"/>
            <a:ext cx="4419600" cy="4527550"/>
          </a:xfrm>
        </p:spPr>
        <p:txBody>
          <a:bodyPr>
            <a:normAutofit fontScale="85000" lnSpcReduction="10000"/>
          </a:bodyPr>
          <a:lstStyle/>
          <a:p>
            <a:pPr>
              <a:defRPr/>
            </a:pPr>
            <a:r>
              <a:rPr lang="en-US" dirty="0" smtClean="0"/>
              <a:t>Applicators or growers should make sure the label instructions are passed on and understood by anyone involved with treated crops and residues</a:t>
            </a:r>
          </a:p>
          <a:p>
            <a:pPr>
              <a:defRPr/>
            </a:pPr>
            <a:r>
              <a:rPr lang="en-US" dirty="0" smtClean="0"/>
              <a:t>Susceptible crops grown in media made with manure or crop residues can be affected</a:t>
            </a:r>
            <a:br>
              <a:rPr lang="en-US" dirty="0" smtClean="0"/>
            </a:br>
            <a:endParaRPr lang="en-US" dirty="0" smtClean="0"/>
          </a:p>
          <a:p>
            <a:pPr>
              <a:defRPr/>
            </a:pPr>
            <a:endParaRPr lang="en-US" dirty="0" smtClean="0"/>
          </a:p>
          <a:p>
            <a:pPr>
              <a:defRPr/>
            </a:pPr>
            <a:endParaRPr lang="en-US" dirty="0"/>
          </a:p>
        </p:txBody>
      </p:sp>
      <p:grpSp>
        <p:nvGrpSpPr>
          <p:cNvPr id="128004" name="Group 4"/>
          <p:cNvGrpSpPr>
            <a:grpSpLocks/>
          </p:cNvGrpSpPr>
          <p:nvPr/>
        </p:nvGrpSpPr>
        <p:grpSpPr bwMode="auto">
          <a:xfrm>
            <a:off x="4800600" y="2252663"/>
            <a:ext cx="4191000" cy="3843337"/>
            <a:chOff x="4800600" y="1981200"/>
            <a:chExt cx="4191000" cy="3843754"/>
          </a:xfrm>
        </p:grpSpPr>
        <p:pic>
          <p:nvPicPr>
            <p:cNvPr id="128005" name="Picture 2" descr="http://herbicidestewardship.utk.edu/images/Tomato/Fig8_apd_1w.JPG"/>
            <p:cNvPicPr>
              <a:picLocks noChangeAspect="1" noChangeArrowheads="1"/>
            </p:cNvPicPr>
            <p:nvPr/>
          </p:nvPicPr>
          <p:blipFill>
            <a:blip r:embed="rId2">
              <a:extLst>
                <a:ext uri="{28A0092B-C50C-407E-A947-70E740481C1C}">
                  <a14:useLocalDpi xmlns:a14="http://schemas.microsoft.com/office/drawing/2010/main" val="0"/>
                </a:ext>
              </a:extLst>
            </a:blip>
            <a:srcRect l="17747" r="22672"/>
            <a:stretch>
              <a:fillRect/>
            </a:stretch>
          </p:blipFill>
          <p:spPr bwMode="auto">
            <a:xfrm>
              <a:off x="5638800" y="1981200"/>
              <a:ext cx="3111691"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Box 3"/>
            <p:cNvSpPr txBox="1">
              <a:spLocks noChangeArrowheads="1"/>
            </p:cNvSpPr>
            <p:nvPr/>
          </p:nvSpPr>
          <p:spPr bwMode="auto">
            <a:xfrm>
              <a:off x="4800600" y="5486400"/>
              <a:ext cx="4191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600"/>
                <a:t>http://herbicidestewardship.utk.edu/tomato.htm</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altLang="en-US" smtClean="0"/>
              <a:t>Forefront label restrictions</a:t>
            </a:r>
          </a:p>
        </p:txBody>
      </p:sp>
      <p:pic>
        <p:nvPicPr>
          <p:cNvPr id="129027" name="Picture 2"/>
          <p:cNvPicPr>
            <a:picLocks noChangeAspect="1" noChangeArrowheads="1"/>
          </p:cNvPicPr>
          <p:nvPr/>
        </p:nvPicPr>
        <p:blipFill>
          <a:blip r:embed="rId2">
            <a:extLst>
              <a:ext uri="{28A0092B-C50C-407E-A947-70E740481C1C}">
                <a14:useLocalDpi xmlns:a14="http://schemas.microsoft.com/office/drawing/2010/main" val="0"/>
              </a:ext>
            </a:extLst>
          </a:blip>
          <a:srcRect t="1076" r="9941" b="47313"/>
          <a:stretch>
            <a:fillRect/>
          </a:stretch>
        </p:blipFill>
        <p:spPr bwMode="auto">
          <a:xfrm>
            <a:off x="609600" y="2286000"/>
            <a:ext cx="7273925"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altLang="en-US" smtClean="0"/>
              <a:t>Forefront label restrictions</a:t>
            </a:r>
          </a:p>
        </p:txBody>
      </p:sp>
      <p:pic>
        <p:nvPicPr>
          <p:cNvPr id="130051" name="Picture 2"/>
          <p:cNvPicPr>
            <a:picLocks noChangeAspect="1" noChangeArrowheads="1"/>
          </p:cNvPicPr>
          <p:nvPr/>
        </p:nvPicPr>
        <p:blipFill>
          <a:blip r:embed="rId2">
            <a:extLst>
              <a:ext uri="{28A0092B-C50C-407E-A947-70E740481C1C}">
                <a14:useLocalDpi xmlns:a14="http://schemas.microsoft.com/office/drawing/2010/main" val="0"/>
              </a:ext>
            </a:extLst>
          </a:blip>
          <a:srcRect l="4256" t="52464" r="10670"/>
          <a:stretch>
            <a:fillRect/>
          </a:stretch>
        </p:blipFill>
        <p:spPr bwMode="auto">
          <a:xfrm>
            <a:off x="984250" y="2384425"/>
            <a:ext cx="6483350" cy="317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2"/>
          <p:cNvSpPr>
            <a:spLocks noGrp="1"/>
          </p:cNvSpPr>
          <p:nvPr>
            <p:ph type="title"/>
          </p:nvPr>
        </p:nvSpPr>
        <p:spPr>
          <a:xfrm>
            <a:off x="685800" y="762000"/>
            <a:ext cx="5105400" cy="701675"/>
          </a:xfrm>
        </p:spPr>
        <p:txBody>
          <a:bodyPr/>
          <a:lstStyle/>
          <a:p>
            <a:r>
              <a:rPr lang="en-US" altLang="en-US" sz="4400" b="0" smtClean="0">
                <a:solidFill>
                  <a:srgbClr val="2A3D7A"/>
                </a:solidFill>
              </a:rPr>
              <a:t>Pollinator Protection</a:t>
            </a:r>
            <a:endParaRPr lang="en-US" altLang="en-US" sz="3600" smtClean="0"/>
          </a:p>
        </p:txBody>
      </p:sp>
      <p:sp>
        <p:nvSpPr>
          <p:cNvPr id="5" name="Text Placeholder 4"/>
          <p:cNvSpPr>
            <a:spLocks noGrp="1"/>
          </p:cNvSpPr>
          <p:nvPr>
            <p:ph type="body" sz="half" idx="2"/>
          </p:nvPr>
        </p:nvSpPr>
        <p:spPr>
          <a:xfrm>
            <a:off x="381000" y="2103438"/>
            <a:ext cx="3279775" cy="4525962"/>
          </a:xfrm>
        </p:spPr>
        <p:txBody>
          <a:bodyPr>
            <a:normAutofit fontScale="92500" lnSpcReduction="20000"/>
          </a:bodyPr>
          <a:lstStyle/>
          <a:p>
            <a:pPr marL="457200" indent="-457200">
              <a:buFont typeface="Arial" panose="020B0604020202020204" pitchFamily="34" charset="0"/>
              <a:buChar char="•"/>
              <a:defRPr/>
            </a:pPr>
            <a:r>
              <a:rPr lang="en-US" sz="2800" dirty="0" smtClean="0"/>
              <a:t>Bee kills are in the news! Legislators are asking for bans or moratoriums all over the country</a:t>
            </a:r>
            <a:br>
              <a:rPr lang="en-US" sz="2800" dirty="0" smtClean="0"/>
            </a:br>
            <a:endParaRPr lang="en-US" sz="2800" dirty="0" smtClean="0"/>
          </a:p>
          <a:p>
            <a:pPr marL="457200" indent="-457200">
              <a:buFont typeface="Arial" panose="020B0604020202020204" pitchFamily="34" charset="0"/>
              <a:buChar char="•"/>
              <a:defRPr/>
            </a:pPr>
            <a:r>
              <a:rPr lang="en-US" sz="2800" dirty="0" smtClean="0"/>
              <a:t>Growers must be extremely careful</a:t>
            </a:r>
            <a:br>
              <a:rPr lang="en-US" sz="2800" dirty="0" smtClean="0"/>
            </a:br>
            <a:endParaRPr lang="en-US" sz="2800" dirty="0" smtClean="0"/>
          </a:p>
          <a:p>
            <a:pPr marL="457200" indent="-457200">
              <a:buFont typeface="Arial" panose="020B0604020202020204" pitchFamily="34" charset="0"/>
              <a:buChar char="•"/>
              <a:defRPr/>
            </a:pPr>
            <a:r>
              <a:rPr lang="en-US" sz="2800" dirty="0" smtClean="0"/>
              <a:t>This case involved “Safari” which is </a:t>
            </a:r>
            <a:r>
              <a:rPr lang="en-US" sz="2800" dirty="0" err="1" smtClean="0"/>
              <a:t>dinotefuran</a:t>
            </a:r>
            <a:endParaRPr lang="en-US" sz="2800" dirty="0"/>
          </a:p>
        </p:txBody>
      </p:sp>
      <p:grpSp>
        <p:nvGrpSpPr>
          <p:cNvPr id="99332" name="Group 5"/>
          <p:cNvGrpSpPr>
            <a:grpSpLocks/>
          </p:cNvGrpSpPr>
          <p:nvPr/>
        </p:nvGrpSpPr>
        <p:grpSpPr bwMode="auto">
          <a:xfrm>
            <a:off x="3660775" y="2117725"/>
            <a:ext cx="5365750" cy="4206875"/>
            <a:chOff x="3660574" y="746137"/>
            <a:chExt cx="5365439" cy="4206863"/>
          </a:xfrm>
        </p:grpSpPr>
        <p:pic>
          <p:nvPicPr>
            <p:cNvPr id="99333" name="Picture 2"/>
            <p:cNvPicPr>
              <a:picLocks noChangeAspect="1" noChangeArrowheads="1"/>
            </p:cNvPicPr>
            <p:nvPr/>
          </p:nvPicPr>
          <p:blipFill>
            <a:blip r:embed="rId2">
              <a:extLst>
                <a:ext uri="{28A0092B-C50C-407E-A947-70E740481C1C}">
                  <a14:useLocalDpi xmlns:a14="http://schemas.microsoft.com/office/drawing/2010/main" val="0"/>
                </a:ext>
              </a:extLst>
            </a:blip>
            <a:srcRect l="34909" t="21049" r="25227"/>
            <a:stretch>
              <a:fillRect/>
            </a:stretch>
          </p:blipFill>
          <p:spPr bwMode="auto">
            <a:xfrm>
              <a:off x="3660574" y="1484257"/>
              <a:ext cx="2246166" cy="3468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4" name="Picture 3"/>
            <p:cNvPicPr>
              <a:picLocks noChangeAspect="1" noChangeArrowheads="1"/>
            </p:cNvPicPr>
            <p:nvPr/>
          </p:nvPicPr>
          <p:blipFill>
            <a:blip r:embed="rId3">
              <a:extLst>
                <a:ext uri="{28A0092B-C50C-407E-A947-70E740481C1C}">
                  <a14:useLocalDpi xmlns:a14="http://schemas.microsoft.com/office/drawing/2010/main" val="0"/>
                </a:ext>
              </a:extLst>
            </a:blip>
            <a:srcRect l="35432" t="26018" r="24229" b="61290"/>
            <a:stretch>
              <a:fillRect/>
            </a:stretch>
          </p:blipFill>
          <p:spPr bwMode="auto">
            <a:xfrm>
              <a:off x="4495800" y="746137"/>
              <a:ext cx="2986957" cy="73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5" name="Picture 4"/>
            <p:cNvPicPr>
              <a:picLocks noChangeAspect="1" noChangeArrowheads="1"/>
            </p:cNvPicPr>
            <p:nvPr/>
          </p:nvPicPr>
          <p:blipFill>
            <a:blip r:embed="rId4">
              <a:extLst>
                <a:ext uri="{28A0092B-C50C-407E-A947-70E740481C1C}">
                  <a14:useLocalDpi xmlns:a14="http://schemas.microsoft.com/office/drawing/2010/main" val="0"/>
                </a:ext>
              </a:extLst>
            </a:blip>
            <a:srcRect l="34711" t="21867" r="25235" b="18318"/>
            <a:stretch>
              <a:fillRect/>
            </a:stretch>
          </p:blipFill>
          <p:spPr bwMode="auto">
            <a:xfrm>
              <a:off x="6096000" y="1465007"/>
              <a:ext cx="2930013" cy="3411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1066800" y="838200"/>
            <a:ext cx="7772400" cy="560388"/>
          </a:xfrm>
        </p:spPr>
        <p:txBody>
          <a:bodyPr/>
          <a:lstStyle/>
          <a:p>
            <a:r>
              <a:rPr lang="en-US" altLang="en-US" smtClean="0"/>
              <a:t>Pollinator Protection</a:t>
            </a:r>
          </a:p>
        </p:txBody>
      </p:sp>
      <p:pic>
        <p:nvPicPr>
          <p:cNvPr id="10035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050" y="1398588"/>
            <a:ext cx="7073900" cy="545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187450"/>
            <a:ext cx="8648700" cy="490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algn="ctr" eaLnBrk="1" hangingPunct="1"/>
            <a:r>
              <a:rPr lang="en-US" altLang="en-US" smtClean="0"/>
              <a:t>BPC Update Overview</a:t>
            </a:r>
          </a:p>
        </p:txBody>
      </p:sp>
      <p:sp>
        <p:nvSpPr>
          <p:cNvPr id="4099" name="Content Placeholder 2"/>
          <p:cNvSpPr>
            <a:spLocks noGrp="1"/>
          </p:cNvSpPr>
          <p:nvPr>
            <p:ph idx="1"/>
          </p:nvPr>
        </p:nvSpPr>
        <p:spPr>
          <a:xfrm>
            <a:off x="838200" y="2078038"/>
            <a:ext cx="8001000" cy="4627562"/>
          </a:xfrm>
        </p:spPr>
        <p:txBody>
          <a:bodyPr>
            <a:normAutofit/>
          </a:bodyPr>
          <a:lstStyle/>
          <a:p>
            <a:pPr lvl="0"/>
            <a:r>
              <a:rPr lang="en-US" sz="2000" dirty="0"/>
              <a:t>Reminder – Commercial Growers Will All Need A License Soon</a:t>
            </a:r>
          </a:p>
          <a:p>
            <a:pPr lvl="0"/>
            <a:r>
              <a:rPr lang="en-US" sz="2000" dirty="0" err="1"/>
              <a:t>Endosulfan</a:t>
            </a:r>
            <a:r>
              <a:rPr lang="en-US" sz="2000" dirty="0"/>
              <a:t> (</a:t>
            </a:r>
            <a:r>
              <a:rPr lang="en-US" sz="2000" dirty="0" err="1"/>
              <a:t>Thionex</a:t>
            </a:r>
            <a:r>
              <a:rPr lang="en-US" sz="2000" dirty="0"/>
              <a:t>) Phase-Out Reminder</a:t>
            </a:r>
          </a:p>
          <a:p>
            <a:pPr lvl="0"/>
            <a:r>
              <a:rPr lang="en-US" sz="2000" dirty="0"/>
              <a:t>The Hazard Communication Standard Has Changed </a:t>
            </a:r>
          </a:p>
          <a:p>
            <a:pPr lvl="0"/>
            <a:r>
              <a:rPr lang="en-US" sz="2000" dirty="0"/>
              <a:t>Good Reading – The Pesticide Label </a:t>
            </a:r>
          </a:p>
          <a:p>
            <a:pPr lvl="0"/>
            <a:r>
              <a:rPr lang="en-US" sz="2000" dirty="0"/>
              <a:t>Persistent herbicides and compost</a:t>
            </a:r>
          </a:p>
          <a:p>
            <a:pPr lvl="0"/>
            <a:r>
              <a:rPr lang="en-US" sz="2000" dirty="0"/>
              <a:t>Protecting Pollinators</a:t>
            </a:r>
          </a:p>
          <a:p>
            <a:pPr lvl="0"/>
            <a:r>
              <a:rPr lang="en-US" sz="2000" dirty="0"/>
              <a:t>Measuring low rate pesticides</a:t>
            </a:r>
          </a:p>
          <a:p>
            <a:pPr lvl="0"/>
            <a:r>
              <a:rPr lang="en-US" sz="2000" dirty="0"/>
              <a:t>Legislative update</a:t>
            </a:r>
          </a:p>
          <a:p>
            <a:pPr lvl="0"/>
            <a:r>
              <a:rPr lang="en-US" sz="2000" dirty="0"/>
              <a:t>Container Deposit Deadline</a:t>
            </a:r>
          </a:p>
          <a:p>
            <a:pPr lvl="0"/>
            <a:r>
              <a:rPr lang="en-US" sz="2000" dirty="0"/>
              <a:t>Top 10 violations</a:t>
            </a:r>
          </a:p>
          <a:p>
            <a:pPr lvl="0"/>
            <a:r>
              <a:rPr lang="en-US" sz="2000" dirty="0"/>
              <a:t>Searching for a registered pesticide</a:t>
            </a:r>
          </a:p>
          <a:p>
            <a:r>
              <a:rPr lang="en-US" sz="2000" dirty="0"/>
              <a:t>Still phasing out snail mail</a:t>
            </a:r>
            <a:endParaRPr lang="en-US" sz="2000" dirty="0" smtClean="0"/>
          </a:p>
        </p:txBody>
      </p:sp>
      <p:pic>
        <p:nvPicPr>
          <p:cNvPr id="83972" name="Picture 4" descr="BPCcircleLow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368925"/>
            <a:ext cx="120015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02" name="Group 1"/>
          <p:cNvGrpSpPr>
            <a:grpSpLocks/>
          </p:cNvGrpSpPr>
          <p:nvPr/>
        </p:nvGrpSpPr>
        <p:grpSpPr bwMode="auto">
          <a:xfrm>
            <a:off x="609600" y="762000"/>
            <a:ext cx="8305800" cy="5943600"/>
            <a:chOff x="460375" y="762000"/>
            <a:chExt cx="8683625" cy="6607277"/>
          </a:xfrm>
        </p:grpSpPr>
        <p:pic>
          <p:nvPicPr>
            <p:cNvPr id="1024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762000"/>
              <a:ext cx="8669337"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778477"/>
              <a:ext cx="868362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5" y="1828800"/>
            <a:ext cx="843915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altLang="en-US" dirty="0"/>
              <a:t>New use directions – Ag products</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b="16876"/>
          <a:stretch>
            <a:fillRect/>
          </a:stretch>
        </p:blipFill>
        <p:spPr bwMode="auto">
          <a:xfrm>
            <a:off x="533400" y="1638300"/>
            <a:ext cx="8440738"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4451" name="Title 1"/>
          <p:cNvSpPr>
            <a:spLocks noGrp="1"/>
          </p:cNvSpPr>
          <p:nvPr>
            <p:ph type="title"/>
          </p:nvPr>
        </p:nvSpPr>
        <p:spPr>
          <a:xfrm>
            <a:off x="533400" y="838200"/>
            <a:ext cx="8305800" cy="800100"/>
          </a:xfrm>
        </p:spPr>
        <p:txBody>
          <a:bodyPr/>
          <a:lstStyle/>
          <a:p>
            <a:r>
              <a:rPr lang="en-US" altLang="en-US" dirty="0" smtClean="0"/>
              <a:t>New use directions – Ag products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1"/>
          <p:cNvGrpSpPr>
            <a:grpSpLocks/>
          </p:cNvGrpSpPr>
          <p:nvPr/>
        </p:nvGrpSpPr>
        <p:grpSpPr bwMode="auto">
          <a:xfrm>
            <a:off x="484188" y="2209800"/>
            <a:ext cx="8667750" cy="4572000"/>
            <a:chOff x="484572" y="990416"/>
            <a:chExt cx="8667275" cy="4572183"/>
          </a:xfrm>
        </p:grpSpPr>
        <p:pic>
          <p:nvPicPr>
            <p:cNvPr id="1054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990416"/>
              <a:ext cx="6781800" cy="1295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7" name="Picture 2"/>
            <p:cNvPicPr>
              <a:picLocks noChangeAspect="1" noChangeArrowheads="1"/>
            </p:cNvPicPr>
            <p:nvPr/>
          </p:nvPicPr>
          <p:blipFill>
            <a:blip r:embed="rId3">
              <a:extLst>
                <a:ext uri="{28A0092B-C50C-407E-A947-70E740481C1C}">
                  <a14:useLocalDpi xmlns:a14="http://schemas.microsoft.com/office/drawing/2010/main" val="0"/>
                </a:ext>
              </a:extLst>
            </a:blip>
            <a:srcRect t="8255"/>
            <a:stretch>
              <a:fillRect/>
            </a:stretch>
          </p:blipFill>
          <p:spPr bwMode="auto">
            <a:xfrm>
              <a:off x="484572" y="1857374"/>
              <a:ext cx="866727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 name="Title 1"/>
          <p:cNvSpPr>
            <a:spLocks noGrp="1"/>
          </p:cNvSpPr>
          <p:nvPr>
            <p:ph type="title"/>
          </p:nvPr>
        </p:nvSpPr>
        <p:spPr>
          <a:xfrm>
            <a:off x="609600" y="838200"/>
            <a:ext cx="8229600" cy="1143000"/>
          </a:xfrm>
        </p:spPr>
        <p:txBody>
          <a:bodyPr>
            <a:normAutofit fontScale="90000"/>
          </a:bodyPr>
          <a:lstStyle/>
          <a:p>
            <a:pPr>
              <a:defRPr/>
            </a:pPr>
            <a:r>
              <a:rPr lang="en-US" dirty="0" smtClean="0"/>
              <a:t>New use directions – Ag products &amp; Non-Ag products</a:t>
            </a:r>
            <a:endParaRPr lang="en-US" dirty="0"/>
          </a:p>
        </p:txBody>
      </p:sp>
      <p:sp>
        <p:nvSpPr>
          <p:cNvPr id="3" name="TextBox 2"/>
          <p:cNvSpPr txBox="1"/>
          <p:nvPr/>
        </p:nvSpPr>
        <p:spPr>
          <a:xfrm>
            <a:off x="1219200" y="2133600"/>
            <a:ext cx="990311" cy="461665"/>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2. Cont</a:t>
            </a:r>
            <a:r>
              <a:rPr lang="en-US" dirty="0" smtClean="0"/>
              <a:t>.</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tLang="en-US" dirty="0" smtClean="0"/>
              <a:t>Measuring low rate pesticides</a:t>
            </a:r>
          </a:p>
        </p:txBody>
      </p:sp>
      <p:sp>
        <p:nvSpPr>
          <p:cNvPr id="3" name="Content Placeholder 2"/>
          <p:cNvSpPr>
            <a:spLocks noGrp="1"/>
          </p:cNvSpPr>
          <p:nvPr>
            <p:ph idx="1"/>
          </p:nvPr>
        </p:nvSpPr>
        <p:spPr>
          <a:xfrm>
            <a:off x="990600" y="1752600"/>
            <a:ext cx="4343400" cy="4800600"/>
          </a:xfrm>
        </p:spPr>
        <p:txBody>
          <a:bodyPr>
            <a:normAutofit fontScale="70000" lnSpcReduction="20000"/>
          </a:bodyPr>
          <a:lstStyle/>
          <a:p>
            <a:pPr>
              <a:buFont typeface="Monotype Sorts" pitchFamily="2" charset="2"/>
              <a:buChar char="n"/>
              <a:defRPr/>
            </a:pPr>
            <a:r>
              <a:rPr lang="en-US" dirty="0" smtClean="0"/>
              <a:t>Inspectors have seen growers that are not measuring dry pesticide products properly</a:t>
            </a:r>
            <a:br>
              <a:rPr lang="en-US" dirty="0" smtClean="0"/>
            </a:br>
            <a:endParaRPr lang="en-US" dirty="0" smtClean="0"/>
          </a:p>
          <a:p>
            <a:pPr>
              <a:buFont typeface="Monotype Sorts" pitchFamily="2" charset="2"/>
              <a:buChar char="n"/>
              <a:defRPr/>
            </a:pPr>
            <a:r>
              <a:rPr lang="en-US" dirty="0" smtClean="0"/>
              <a:t>Our English system of measurements can be very confusing since we have both dry and liquid ounces</a:t>
            </a:r>
            <a:br>
              <a:rPr lang="en-US" dirty="0" smtClean="0"/>
            </a:br>
            <a:endParaRPr lang="en-US" dirty="0" smtClean="0"/>
          </a:p>
          <a:p>
            <a:pPr>
              <a:buFont typeface="Monotype Sorts" pitchFamily="2" charset="2"/>
              <a:buChar char="n"/>
              <a:defRPr/>
            </a:pPr>
            <a:r>
              <a:rPr lang="en-US" dirty="0" smtClean="0"/>
              <a:t>Products like Resolve DF prescribe applications rates in ounces per acre</a:t>
            </a:r>
            <a:br>
              <a:rPr lang="en-US" dirty="0" smtClean="0"/>
            </a:br>
            <a:endParaRPr lang="en-US" dirty="0" smtClean="0"/>
          </a:p>
          <a:p>
            <a:pPr>
              <a:buFont typeface="Monotype Sorts" pitchFamily="2" charset="2"/>
              <a:buChar char="n"/>
              <a:defRPr/>
            </a:pPr>
            <a:r>
              <a:rPr lang="en-US" dirty="0" smtClean="0"/>
              <a:t>How do you make sure to get the right rate?</a:t>
            </a:r>
            <a:endParaRPr lang="en-US" dirty="0"/>
          </a:p>
        </p:txBody>
      </p:sp>
      <p:pic>
        <p:nvPicPr>
          <p:cNvPr id="106500" name="Picture 2"/>
          <p:cNvPicPr>
            <a:picLocks noChangeAspect="1" noChangeArrowheads="1"/>
          </p:cNvPicPr>
          <p:nvPr/>
        </p:nvPicPr>
        <p:blipFill>
          <a:blip r:embed="rId2">
            <a:extLst>
              <a:ext uri="{28A0092B-C50C-407E-A947-70E740481C1C}">
                <a14:useLocalDpi xmlns:a14="http://schemas.microsoft.com/office/drawing/2010/main" val="0"/>
              </a:ext>
            </a:extLst>
          </a:blip>
          <a:srcRect t="23117"/>
          <a:stretch>
            <a:fillRect/>
          </a:stretch>
        </p:blipFill>
        <p:spPr bwMode="auto">
          <a:xfrm>
            <a:off x="5334000" y="1981200"/>
            <a:ext cx="3575050"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1" name="Text Box 11"/>
          <p:cNvSpPr txBox="1">
            <a:spLocks noChangeArrowheads="1"/>
          </p:cNvSpPr>
          <p:nvPr/>
        </p:nvSpPr>
        <p:spPr bwMode="auto">
          <a:xfrm>
            <a:off x="5597525" y="60198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eaLnBrk="1" hangingPunct="1">
              <a:spcBef>
                <a:spcPct val="50000"/>
              </a:spcBef>
              <a:buClrTx/>
              <a:buSzTx/>
              <a:buFontTx/>
              <a:buNone/>
            </a:pPr>
            <a:r>
              <a:rPr kumimoji="0" lang="en-US" altLang="en-US" sz="1400">
                <a:solidFill>
                  <a:srgbClr val="000000"/>
                </a:solidFill>
                <a:latin typeface="Times New Roman" pitchFamily="18" charset="0"/>
              </a:rPr>
              <a:t>No endorsement intended or implied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91200" y="-276225"/>
            <a:ext cx="3124200" cy="7162800"/>
          </a:xfrm>
        </p:spPr>
        <p:txBody>
          <a:bodyPr>
            <a:noAutofit/>
          </a:bodyPr>
          <a:lstStyle/>
          <a:p>
            <a:pPr>
              <a:buFont typeface="Wingdings 2" charset="0"/>
              <a:buNone/>
              <a:defRPr/>
            </a:pPr>
            <a:r>
              <a:rPr lang="en-US" sz="3600" b="1" dirty="0" smtClean="0">
                <a:latin typeface="Arial"/>
                <a:cs typeface="Arial"/>
              </a:rPr>
              <a:t>First</a:t>
            </a:r>
          </a:p>
          <a:p>
            <a:pPr>
              <a:buFont typeface="Wingdings 2" charset="0"/>
              <a:buNone/>
              <a:defRPr/>
            </a:pPr>
            <a:r>
              <a:rPr lang="en-US" sz="3600" b="1" u="sng" dirty="0" smtClean="0">
                <a:latin typeface="Arial"/>
                <a:cs typeface="Arial"/>
              </a:rPr>
              <a:t>Conclusion</a:t>
            </a:r>
            <a:r>
              <a:rPr lang="en-US" sz="3600" b="1" dirty="0" smtClean="0">
                <a:latin typeface="Arial"/>
                <a:cs typeface="Arial"/>
              </a:rPr>
              <a:t> </a:t>
            </a:r>
          </a:p>
          <a:p>
            <a:pPr>
              <a:buFont typeface="Wingdings 2" charset="0"/>
              <a:buNone/>
              <a:defRPr/>
            </a:pPr>
            <a:endParaRPr lang="en-US" sz="2400" dirty="0" smtClean="0">
              <a:latin typeface="Arial"/>
              <a:cs typeface="Arial"/>
            </a:endParaRPr>
          </a:p>
          <a:p>
            <a:pPr>
              <a:buFont typeface="Wingdings 2" charset="0"/>
              <a:buNone/>
              <a:defRPr/>
            </a:pPr>
            <a:r>
              <a:rPr lang="en-US" sz="3200" dirty="0" smtClean="0">
                <a:latin typeface="Arial"/>
                <a:cs typeface="Arial"/>
              </a:rPr>
              <a:t>More precision required when measuring products by the ounce</a:t>
            </a:r>
          </a:p>
          <a:p>
            <a:pPr>
              <a:buFont typeface="Wingdings 2" charset="0"/>
              <a:buNone/>
              <a:defRPr/>
            </a:pPr>
            <a:endParaRPr lang="en-US" sz="3200" dirty="0">
              <a:latin typeface="Arial"/>
              <a:cs typeface="Arial"/>
            </a:endParaRPr>
          </a:p>
          <a:p>
            <a:pPr>
              <a:buFont typeface="Wingdings 2" charset="0"/>
              <a:buNone/>
              <a:defRPr/>
            </a:pPr>
            <a:endParaRPr lang="en-US" sz="3200" dirty="0">
              <a:latin typeface="Arial"/>
              <a:cs typeface="Arial"/>
            </a:endParaRPr>
          </a:p>
        </p:txBody>
      </p:sp>
      <p:pic>
        <p:nvPicPr>
          <p:cNvPr id="107523" name="Picture 1" descr="IMG_4678.JPG"/>
          <p:cNvPicPr>
            <a:picLocks noChangeAspect="1"/>
          </p:cNvPicPr>
          <p:nvPr/>
        </p:nvPicPr>
        <p:blipFill>
          <a:blip r:embed="rId3">
            <a:extLst>
              <a:ext uri="{28A0092B-C50C-407E-A947-70E740481C1C}">
                <a14:useLocalDpi xmlns:a14="http://schemas.microsoft.com/office/drawing/2010/main" val="0"/>
              </a:ext>
            </a:extLst>
          </a:blip>
          <a:srcRect b="12802"/>
          <a:stretch>
            <a:fillRect/>
          </a:stretch>
        </p:blipFill>
        <p:spPr bwMode="auto">
          <a:xfrm>
            <a:off x="3175" y="65088"/>
            <a:ext cx="5711825" cy="664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Box 4"/>
          <p:cNvSpPr txBox="1">
            <a:spLocks noChangeArrowheads="1"/>
          </p:cNvSpPr>
          <p:nvPr/>
        </p:nvSpPr>
        <p:spPr bwMode="auto">
          <a:xfrm>
            <a:off x="5387975" y="1306513"/>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07525" name="TextBox 6"/>
          <p:cNvSpPr txBox="1">
            <a:spLocks noChangeArrowheads="1"/>
          </p:cNvSpPr>
          <p:nvPr/>
        </p:nvSpPr>
        <p:spPr bwMode="auto">
          <a:xfrm>
            <a:off x="7112000" y="835025"/>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07526" name="Text Box 11"/>
          <p:cNvSpPr txBox="1">
            <a:spLocks noChangeArrowheads="1"/>
          </p:cNvSpPr>
          <p:nvPr/>
        </p:nvSpPr>
        <p:spPr bwMode="auto">
          <a:xfrm>
            <a:off x="5943600" y="633571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a:solidFill>
                  <a:srgbClr val="000000"/>
                </a:solidFill>
              </a:rPr>
              <a:t>No endorsement intended or implied</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Box 1"/>
          <p:cNvSpPr txBox="1">
            <a:spLocks noChangeArrowheads="1"/>
          </p:cNvSpPr>
          <p:nvPr/>
        </p:nvSpPr>
        <p:spPr bwMode="auto">
          <a:xfrm>
            <a:off x="228600" y="304800"/>
            <a:ext cx="85344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algn="ctr" eaLnBrk="1" hangingPunct="1">
              <a:spcBef>
                <a:spcPct val="0"/>
              </a:spcBef>
              <a:buClrTx/>
              <a:buFontTx/>
              <a:buNone/>
            </a:pPr>
            <a:r>
              <a:rPr lang="en-US" altLang="en-US" sz="4800" b="1">
                <a:solidFill>
                  <a:srgbClr val="193300"/>
                </a:solidFill>
                <a:latin typeface="Arial" pitchFamily="34" charset="0"/>
              </a:rPr>
              <a:t>800 Gallon Tank</a:t>
            </a:r>
          </a:p>
          <a:p>
            <a:pPr eaLnBrk="1" hangingPunct="1">
              <a:spcBef>
                <a:spcPct val="0"/>
              </a:spcBef>
              <a:buClrTx/>
              <a:buFontTx/>
              <a:buNone/>
            </a:pPr>
            <a:endParaRPr lang="en-US" altLang="en-US" sz="4800" b="1">
              <a:solidFill>
                <a:srgbClr val="193300"/>
              </a:solidFill>
              <a:latin typeface="Arial" pitchFamily="34" charset="0"/>
            </a:endParaRPr>
          </a:p>
          <a:p>
            <a:pPr eaLnBrk="1" hangingPunct="1">
              <a:spcBef>
                <a:spcPct val="0"/>
              </a:spcBef>
              <a:buClrTx/>
              <a:buFontTx/>
              <a:buNone/>
            </a:pPr>
            <a:endParaRPr lang="en-US" altLang="en-US" sz="1800">
              <a:solidFill>
                <a:prstClr val="black"/>
              </a:solidFill>
              <a:latin typeface="Arial" pitchFamily="34" charset="0"/>
            </a:endParaRPr>
          </a:p>
          <a:p>
            <a:pPr eaLnBrk="1" hangingPunct="1">
              <a:spcBef>
                <a:spcPct val="0"/>
              </a:spcBef>
              <a:buClrTx/>
              <a:buFontTx/>
              <a:buNone/>
            </a:pPr>
            <a:r>
              <a:rPr lang="en-US" altLang="en-US" sz="4000">
                <a:solidFill>
                  <a:prstClr val="black"/>
                </a:solidFill>
                <a:latin typeface="Arial" pitchFamily="34" charset="0"/>
              </a:rPr>
              <a:t>10 gallons per acre, now many acres </a:t>
            </a:r>
          </a:p>
          <a:p>
            <a:pPr eaLnBrk="1" hangingPunct="1">
              <a:spcBef>
                <a:spcPct val="0"/>
              </a:spcBef>
              <a:buClrTx/>
              <a:buFontTx/>
              <a:buNone/>
            </a:pPr>
            <a:r>
              <a:rPr lang="en-US" altLang="en-US" sz="4000">
                <a:solidFill>
                  <a:prstClr val="black"/>
                </a:solidFill>
                <a:latin typeface="Arial" pitchFamily="34" charset="0"/>
              </a:rPr>
              <a:t>	will tank do?</a:t>
            </a:r>
          </a:p>
          <a:p>
            <a:pPr eaLnBrk="1" hangingPunct="1">
              <a:spcBef>
                <a:spcPct val="0"/>
              </a:spcBef>
              <a:buClrTx/>
              <a:buFontTx/>
              <a:buNone/>
            </a:pPr>
            <a:endParaRPr lang="en-US" altLang="en-US" sz="1800">
              <a:solidFill>
                <a:prstClr val="black"/>
              </a:solidFill>
              <a:latin typeface="Arial" pitchFamily="34" charset="0"/>
            </a:endParaRPr>
          </a:p>
          <a:p>
            <a:pPr eaLnBrk="1" hangingPunct="1">
              <a:spcBef>
                <a:spcPct val="0"/>
              </a:spcBef>
              <a:buClrTx/>
              <a:buFontTx/>
              <a:buNone/>
            </a:pPr>
            <a:r>
              <a:rPr lang="en-US" altLang="en-US" sz="4000">
                <a:solidFill>
                  <a:prstClr val="black"/>
                </a:solidFill>
                <a:latin typeface="Arial" pitchFamily="34" charset="0"/>
              </a:rPr>
              <a:t>20 gallons per acre, how many acres </a:t>
            </a:r>
          </a:p>
          <a:p>
            <a:pPr eaLnBrk="1" hangingPunct="1">
              <a:spcBef>
                <a:spcPct val="0"/>
              </a:spcBef>
              <a:buClrTx/>
              <a:buFontTx/>
              <a:buNone/>
            </a:pPr>
            <a:r>
              <a:rPr lang="en-US" altLang="en-US" sz="4000">
                <a:solidFill>
                  <a:prstClr val="black"/>
                </a:solidFill>
                <a:latin typeface="Arial" pitchFamily="34" charset="0"/>
              </a:rPr>
              <a:t>	will tank do?</a:t>
            </a:r>
          </a:p>
          <a:p>
            <a:pPr eaLnBrk="1" hangingPunct="1">
              <a:spcBef>
                <a:spcPct val="0"/>
              </a:spcBef>
              <a:buClrTx/>
              <a:buFontTx/>
              <a:buNone/>
            </a:pPr>
            <a:endParaRPr lang="en-US" altLang="en-US" sz="1800">
              <a:solidFill>
                <a:prstClr val="black"/>
              </a:solidFill>
              <a:latin typeface="Arial" pitchFamily="34" charset="0"/>
            </a:endParaRPr>
          </a:p>
          <a:p>
            <a:pPr eaLnBrk="1" hangingPunct="1">
              <a:spcBef>
                <a:spcPct val="0"/>
              </a:spcBef>
              <a:buClrTx/>
              <a:buFontTx/>
              <a:buNone/>
            </a:pPr>
            <a:r>
              <a:rPr lang="en-US" altLang="en-US" sz="4000">
                <a:solidFill>
                  <a:prstClr val="black"/>
                </a:solidFill>
                <a:latin typeface="Arial" pitchFamily="34" charset="0"/>
              </a:rPr>
              <a:t>15 gallons per acre, how many acres </a:t>
            </a:r>
          </a:p>
          <a:p>
            <a:pPr eaLnBrk="1" hangingPunct="1">
              <a:spcBef>
                <a:spcPct val="0"/>
              </a:spcBef>
              <a:buClrTx/>
              <a:buFontTx/>
              <a:buNone/>
            </a:pPr>
            <a:r>
              <a:rPr lang="en-US" altLang="en-US" sz="4000">
                <a:solidFill>
                  <a:prstClr val="black"/>
                </a:solidFill>
                <a:latin typeface="Arial" pitchFamily="34" charset="0"/>
              </a:rPr>
              <a:t>	will tank do? </a:t>
            </a:r>
          </a:p>
        </p:txBody>
      </p:sp>
    </p:spTree>
    <p:extLst>
      <p:ext uri="{BB962C8B-B14F-4D97-AF65-F5344CB8AC3E}">
        <p14:creationId xmlns:p14="http://schemas.microsoft.com/office/powerpoint/2010/main" val="14161640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extBox 1"/>
          <p:cNvSpPr txBox="1">
            <a:spLocks noChangeArrowheads="1"/>
          </p:cNvSpPr>
          <p:nvPr/>
        </p:nvSpPr>
        <p:spPr bwMode="auto">
          <a:xfrm>
            <a:off x="228600" y="304800"/>
            <a:ext cx="85344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algn="ctr" eaLnBrk="1" hangingPunct="1">
              <a:spcBef>
                <a:spcPct val="0"/>
              </a:spcBef>
              <a:buClrTx/>
              <a:buFontTx/>
              <a:buNone/>
            </a:pPr>
            <a:r>
              <a:rPr lang="en-US" altLang="en-US" sz="4800" b="1">
                <a:solidFill>
                  <a:srgbClr val="193300"/>
                </a:solidFill>
                <a:latin typeface="Arial" pitchFamily="34" charset="0"/>
              </a:rPr>
              <a:t>800 Gallon Tank</a:t>
            </a:r>
          </a:p>
          <a:p>
            <a:pPr eaLnBrk="1" hangingPunct="1">
              <a:spcBef>
                <a:spcPct val="0"/>
              </a:spcBef>
              <a:buClrTx/>
              <a:buFontTx/>
              <a:buNone/>
            </a:pPr>
            <a:endParaRPr lang="en-US" altLang="en-US" sz="4800" b="1">
              <a:solidFill>
                <a:srgbClr val="193300"/>
              </a:solidFill>
              <a:latin typeface="Arial" pitchFamily="34" charset="0"/>
            </a:endParaRPr>
          </a:p>
          <a:p>
            <a:pPr eaLnBrk="1" hangingPunct="1">
              <a:spcBef>
                <a:spcPct val="0"/>
              </a:spcBef>
              <a:buClrTx/>
              <a:buFontTx/>
              <a:buNone/>
            </a:pPr>
            <a:endParaRPr lang="en-US" altLang="en-US" sz="1800">
              <a:solidFill>
                <a:prstClr val="black"/>
              </a:solidFill>
              <a:latin typeface="Arial" pitchFamily="34" charset="0"/>
            </a:endParaRPr>
          </a:p>
          <a:p>
            <a:pPr eaLnBrk="1" hangingPunct="1">
              <a:spcBef>
                <a:spcPct val="0"/>
              </a:spcBef>
              <a:buClrTx/>
              <a:buFontTx/>
              <a:buNone/>
            </a:pPr>
            <a:r>
              <a:rPr lang="en-US" altLang="en-US" sz="4000">
                <a:solidFill>
                  <a:prstClr val="black"/>
                </a:solidFill>
                <a:latin typeface="Arial" pitchFamily="34" charset="0"/>
              </a:rPr>
              <a:t>10 gallons per acre, now many acres </a:t>
            </a:r>
          </a:p>
          <a:p>
            <a:pPr eaLnBrk="1" hangingPunct="1">
              <a:spcBef>
                <a:spcPct val="0"/>
              </a:spcBef>
              <a:buClrTx/>
              <a:buFontTx/>
              <a:buNone/>
            </a:pPr>
            <a:r>
              <a:rPr lang="en-US" altLang="en-US" sz="4000">
                <a:solidFill>
                  <a:prstClr val="black"/>
                </a:solidFill>
                <a:latin typeface="Arial" pitchFamily="34" charset="0"/>
              </a:rPr>
              <a:t>	will tank do?  80 </a:t>
            </a:r>
          </a:p>
          <a:p>
            <a:pPr eaLnBrk="1" hangingPunct="1">
              <a:spcBef>
                <a:spcPct val="0"/>
              </a:spcBef>
              <a:buClrTx/>
              <a:buFontTx/>
              <a:buNone/>
            </a:pPr>
            <a:endParaRPr lang="en-US" altLang="en-US" sz="1800">
              <a:solidFill>
                <a:prstClr val="black"/>
              </a:solidFill>
              <a:latin typeface="Arial" pitchFamily="34" charset="0"/>
            </a:endParaRPr>
          </a:p>
          <a:p>
            <a:pPr eaLnBrk="1" hangingPunct="1">
              <a:spcBef>
                <a:spcPct val="0"/>
              </a:spcBef>
              <a:buClrTx/>
              <a:buFontTx/>
              <a:buNone/>
            </a:pPr>
            <a:r>
              <a:rPr lang="en-US" altLang="en-US" sz="4000">
                <a:solidFill>
                  <a:prstClr val="black"/>
                </a:solidFill>
                <a:latin typeface="Arial" pitchFamily="34" charset="0"/>
              </a:rPr>
              <a:t>20 gallons per acre, how many acres </a:t>
            </a:r>
          </a:p>
          <a:p>
            <a:pPr eaLnBrk="1" hangingPunct="1">
              <a:spcBef>
                <a:spcPct val="0"/>
              </a:spcBef>
              <a:buClrTx/>
              <a:buFontTx/>
              <a:buNone/>
            </a:pPr>
            <a:r>
              <a:rPr lang="en-US" altLang="en-US" sz="4000">
                <a:solidFill>
                  <a:prstClr val="black"/>
                </a:solidFill>
                <a:latin typeface="Arial" pitchFamily="34" charset="0"/>
              </a:rPr>
              <a:t>	will tank do?  40</a:t>
            </a:r>
          </a:p>
          <a:p>
            <a:pPr eaLnBrk="1" hangingPunct="1">
              <a:spcBef>
                <a:spcPct val="0"/>
              </a:spcBef>
              <a:buClrTx/>
              <a:buFontTx/>
              <a:buNone/>
            </a:pPr>
            <a:endParaRPr lang="en-US" altLang="en-US" sz="1800">
              <a:solidFill>
                <a:prstClr val="black"/>
              </a:solidFill>
              <a:latin typeface="Arial" pitchFamily="34" charset="0"/>
            </a:endParaRPr>
          </a:p>
          <a:p>
            <a:pPr eaLnBrk="1" hangingPunct="1">
              <a:spcBef>
                <a:spcPct val="0"/>
              </a:spcBef>
              <a:buClrTx/>
              <a:buFontTx/>
              <a:buNone/>
            </a:pPr>
            <a:r>
              <a:rPr lang="en-US" altLang="en-US" sz="4000">
                <a:solidFill>
                  <a:prstClr val="black"/>
                </a:solidFill>
                <a:latin typeface="Arial" pitchFamily="34" charset="0"/>
              </a:rPr>
              <a:t>15 gallons per acre, how many acres </a:t>
            </a:r>
          </a:p>
          <a:p>
            <a:pPr eaLnBrk="1" hangingPunct="1">
              <a:spcBef>
                <a:spcPct val="0"/>
              </a:spcBef>
              <a:buClrTx/>
              <a:buFontTx/>
              <a:buNone/>
            </a:pPr>
            <a:r>
              <a:rPr lang="en-US" altLang="en-US" sz="4000">
                <a:solidFill>
                  <a:prstClr val="black"/>
                </a:solidFill>
                <a:latin typeface="Arial" pitchFamily="34" charset="0"/>
              </a:rPr>
              <a:t>	will tank do? 53</a:t>
            </a:r>
          </a:p>
        </p:txBody>
      </p:sp>
    </p:spTree>
    <p:extLst>
      <p:ext uri="{BB962C8B-B14F-4D97-AF65-F5344CB8AC3E}">
        <p14:creationId xmlns:p14="http://schemas.microsoft.com/office/powerpoint/2010/main" val="2957623166"/>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a:xfrm>
            <a:off x="1184275" y="304800"/>
            <a:ext cx="7772400" cy="1143000"/>
          </a:xfrm>
        </p:spPr>
        <p:txBody>
          <a:bodyPr/>
          <a:lstStyle/>
          <a:p>
            <a:r>
              <a:rPr lang="en-US" altLang="en-US" smtClean="0"/>
              <a:t>Many new pesticides are very low rate products</a:t>
            </a:r>
          </a:p>
        </p:txBody>
      </p:sp>
      <p:sp>
        <p:nvSpPr>
          <p:cNvPr id="3" name="Content Placeholder 2"/>
          <p:cNvSpPr>
            <a:spLocks noGrp="1"/>
          </p:cNvSpPr>
          <p:nvPr>
            <p:ph idx="1"/>
          </p:nvPr>
        </p:nvSpPr>
        <p:spPr>
          <a:xfrm>
            <a:off x="990600" y="1981200"/>
            <a:ext cx="3581400" cy="4572000"/>
          </a:xfrm>
        </p:spPr>
        <p:txBody>
          <a:bodyPr>
            <a:normAutofit fontScale="92500" lnSpcReduction="10000"/>
          </a:bodyPr>
          <a:lstStyle/>
          <a:p>
            <a:pPr>
              <a:buFont typeface="Monotype Sorts" pitchFamily="2" charset="2"/>
              <a:buChar char="n"/>
              <a:defRPr/>
            </a:pPr>
            <a:r>
              <a:rPr lang="en-US" dirty="0" smtClean="0"/>
              <a:t>With low rate products measuring properly is even more important</a:t>
            </a:r>
            <a:br>
              <a:rPr lang="en-US" dirty="0" smtClean="0"/>
            </a:br>
            <a:endParaRPr lang="en-US" dirty="0" smtClean="0"/>
          </a:p>
          <a:p>
            <a:pPr>
              <a:buFont typeface="Monotype Sorts" pitchFamily="2" charset="2"/>
              <a:buChar char="n"/>
              <a:defRPr/>
            </a:pPr>
            <a:r>
              <a:rPr lang="en-US" dirty="0" smtClean="0"/>
              <a:t>Even slight miscalculations can result in crop damage</a:t>
            </a:r>
            <a:endParaRPr lang="en-US" dirty="0"/>
          </a:p>
        </p:txBody>
      </p:sp>
      <p:pic>
        <p:nvPicPr>
          <p:cNvPr id="1085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6575" y="1771650"/>
            <a:ext cx="4572000" cy="13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5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650" y="3067050"/>
            <a:ext cx="260985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50" name="TextBox 4"/>
          <p:cNvSpPr txBox="1">
            <a:spLocks noChangeArrowheads="1"/>
          </p:cNvSpPr>
          <p:nvPr/>
        </p:nvSpPr>
        <p:spPr bwMode="auto">
          <a:xfrm>
            <a:off x="5327650" y="6019800"/>
            <a:ext cx="191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200">
                <a:solidFill>
                  <a:srgbClr val="FF0000"/>
                </a:solidFill>
                <a:latin typeface="Arial" pitchFamily="34" charset="0"/>
              </a:rPr>
              <a:t>Ontario Ministry of Ag</a:t>
            </a:r>
          </a:p>
        </p:txBody>
      </p:sp>
      <p:sp>
        <p:nvSpPr>
          <p:cNvPr id="108551" name="TextBox 5"/>
          <p:cNvSpPr txBox="1">
            <a:spLocks noChangeArrowheads="1"/>
          </p:cNvSpPr>
          <p:nvPr/>
        </p:nvSpPr>
        <p:spPr bwMode="auto">
          <a:xfrm>
            <a:off x="4308475" y="6337300"/>
            <a:ext cx="464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1800">
                <a:solidFill>
                  <a:srgbClr val="000000"/>
                </a:solidFill>
                <a:latin typeface="Arial" pitchFamily="34" charset="0"/>
              </a:rPr>
              <a:t>"flash" of yellow on the leaf and crinkling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1"/>
          <p:cNvSpPr txBox="1">
            <a:spLocks noChangeArrowheads="1"/>
          </p:cNvSpPr>
          <p:nvPr/>
        </p:nvSpPr>
        <p:spPr bwMode="auto">
          <a:xfrm>
            <a:off x="5181600" y="20638"/>
            <a:ext cx="3962400" cy="68373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p:txBody>
      </p:sp>
      <p:sp>
        <p:nvSpPr>
          <p:cNvPr id="4" name="Subtitle 2"/>
          <p:cNvSpPr txBox="1">
            <a:spLocks/>
          </p:cNvSpPr>
          <p:nvPr/>
        </p:nvSpPr>
        <p:spPr bwMode="auto">
          <a:xfrm>
            <a:off x="5105400" y="177800"/>
            <a:ext cx="4191000" cy="668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450"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a:buClr>
                <a:srgbClr val="336600"/>
              </a:buClr>
              <a:buFont typeface="Wingdings 2" pitchFamily="18" charset="2"/>
              <a:buNone/>
            </a:pPr>
            <a:r>
              <a:rPr lang="en-US" altLang="en-US" sz="3600" b="1" u="sng">
                <a:solidFill>
                  <a:srgbClr val="FFFFFF"/>
                </a:solidFill>
                <a:latin typeface="Arial" pitchFamily="34" charset="0"/>
                <a:cs typeface="Arial" pitchFamily="34" charset="0"/>
              </a:rPr>
              <a:t>Second Conclusion</a:t>
            </a:r>
            <a:r>
              <a:rPr lang="en-US" altLang="en-US" sz="3600" b="1">
                <a:solidFill>
                  <a:srgbClr val="FFFFFF"/>
                </a:solidFill>
                <a:latin typeface="Arial" pitchFamily="34" charset="0"/>
                <a:cs typeface="Arial" pitchFamily="34" charset="0"/>
              </a:rPr>
              <a:t> </a:t>
            </a:r>
          </a:p>
          <a:p>
            <a:pPr>
              <a:spcBef>
                <a:spcPts val="1800"/>
              </a:spcBef>
              <a:buClr>
                <a:srgbClr val="336600"/>
              </a:buClr>
              <a:buFont typeface="Wingdings 2" pitchFamily="18" charset="2"/>
              <a:buNone/>
            </a:pPr>
            <a:r>
              <a:rPr lang="en-US" altLang="en-US" sz="3600">
                <a:solidFill>
                  <a:srgbClr val="FFFFFF"/>
                </a:solidFill>
                <a:latin typeface="Arial" pitchFamily="34" charset="0"/>
                <a:cs typeface="Arial" pitchFamily="34" charset="0"/>
              </a:rPr>
              <a:t>• Make sure device is accurate</a:t>
            </a:r>
          </a:p>
          <a:p>
            <a:pPr>
              <a:spcBef>
                <a:spcPts val="1800"/>
              </a:spcBef>
              <a:buClr>
                <a:srgbClr val="336600"/>
              </a:buClr>
              <a:buFont typeface="Wingdings 2" pitchFamily="18" charset="2"/>
              <a:buNone/>
            </a:pPr>
            <a:r>
              <a:rPr lang="en-US" altLang="en-US" sz="3600">
                <a:solidFill>
                  <a:srgbClr val="FFFFFF"/>
                </a:solidFill>
                <a:latin typeface="Arial" pitchFamily="34" charset="0"/>
                <a:cs typeface="Arial" pitchFamily="34" charset="0"/>
              </a:rPr>
              <a:t> </a:t>
            </a:r>
          </a:p>
          <a:p>
            <a:pPr>
              <a:spcBef>
                <a:spcPts val="1800"/>
              </a:spcBef>
              <a:buClr>
                <a:srgbClr val="336600"/>
              </a:buClr>
              <a:buFont typeface="Wingdings 2" pitchFamily="18" charset="2"/>
              <a:buNone/>
            </a:pPr>
            <a:endParaRPr lang="en-US" altLang="en-US" sz="2800">
              <a:solidFill>
                <a:srgbClr val="FFFFFF"/>
              </a:solidFill>
              <a:latin typeface="Arial" pitchFamily="34" charset="0"/>
              <a:cs typeface="Arial" pitchFamily="34" charset="0"/>
            </a:endParaRPr>
          </a:p>
          <a:p>
            <a:pPr>
              <a:spcBef>
                <a:spcPts val="1800"/>
              </a:spcBef>
              <a:buClr>
                <a:srgbClr val="336600"/>
              </a:buClr>
              <a:buFont typeface="Wingdings 2" pitchFamily="18" charset="2"/>
              <a:buNone/>
            </a:pPr>
            <a:endParaRPr lang="en-US" altLang="en-US" sz="2800">
              <a:solidFill>
                <a:srgbClr val="FFFFFF"/>
              </a:solidFill>
              <a:latin typeface="Arial" pitchFamily="34" charset="0"/>
              <a:cs typeface="Arial" pitchFamily="34" charset="0"/>
            </a:endParaRPr>
          </a:p>
          <a:p>
            <a:pPr>
              <a:buClr>
                <a:srgbClr val="336600"/>
              </a:buClr>
              <a:buFont typeface="Wingdings 2" pitchFamily="18" charset="2"/>
              <a:buNone/>
            </a:pPr>
            <a:endParaRPr lang="en-US" altLang="en-US" sz="2800" b="1">
              <a:solidFill>
                <a:srgbClr val="FFFFFF"/>
              </a:solidFill>
              <a:cs typeface="Arial" pitchFamily="34" charset="0"/>
            </a:endParaRPr>
          </a:p>
          <a:p>
            <a:pPr>
              <a:buClr>
                <a:srgbClr val="336600"/>
              </a:buClr>
              <a:buFont typeface="Wingdings 2" pitchFamily="18" charset="2"/>
              <a:buNone/>
            </a:pPr>
            <a:endParaRPr lang="en-US" altLang="en-US" sz="2800" b="1">
              <a:solidFill>
                <a:srgbClr val="FFFFFF"/>
              </a:solidFill>
              <a:cs typeface="Arial" pitchFamily="34" charset="0"/>
            </a:endParaRPr>
          </a:p>
          <a:p>
            <a:pPr>
              <a:buClr>
                <a:srgbClr val="336600"/>
              </a:buClr>
              <a:buFont typeface="Wingdings 2" pitchFamily="18" charset="2"/>
              <a:buNone/>
            </a:pPr>
            <a:endParaRPr lang="en-US" altLang="en-US" sz="2800" b="1">
              <a:solidFill>
                <a:srgbClr val="FFFFFF"/>
              </a:solidFill>
              <a:cs typeface="Arial" pitchFamily="34" charset="0"/>
            </a:endParaRPr>
          </a:p>
        </p:txBody>
      </p:sp>
      <p:pic>
        <p:nvPicPr>
          <p:cNvPr id="109572" name="Picture 1" descr="IMG_4638.JPG"/>
          <p:cNvPicPr>
            <a:picLocks noChangeAspect="1"/>
          </p:cNvPicPr>
          <p:nvPr/>
        </p:nvPicPr>
        <p:blipFill>
          <a:blip r:embed="rId2">
            <a:extLst>
              <a:ext uri="{28A0092B-C50C-407E-A947-70E740481C1C}">
                <a14:useLocalDpi xmlns:a14="http://schemas.microsoft.com/office/drawing/2010/main" val="0"/>
              </a:ext>
            </a:extLst>
          </a:blip>
          <a:srcRect l="53732" t="15454" r="11150" b="9682"/>
          <a:stretch>
            <a:fillRect/>
          </a:stretch>
        </p:blipFill>
        <p:spPr bwMode="auto">
          <a:xfrm>
            <a:off x="0" y="-17463"/>
            <a:ext cx="4386263" cy="701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2"/>
          <p:cNvSpPr txBox="1">
            <a:spLocks noChangeArrowheads="1"/>
          </p:cNvSpPr>
          <p:nvPr/>
        </p:nvSpPr>
        <p:spPr bwMode="auto">
          <a:xfrm>
            <a:off x="4343400" y="0"/>
            <a:ext cx="838200" cy="7016750"/>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066800" y="914400"/>
            <a:ext cx="7772400" cy="1143000"/>
          </a:xfrm>
        </p:spPr>
        <p:txBody>
          <a:bodyPr>
            <a:normAutofit fontScale="90000"/>
          </a:bodyPr>
          <a:lstStyle/>
          <a:p>
            <a:pPr>
              <a:defRPr/>
            </a:pPr>
            <a:r>
              <a:rPr lang="en-US" altLang="en-US" dirty="0" smtClean="0"/>
              <a:t>Private Applicator of General Use Pesticides</a:t>
            </a:r>
          </a:p>
        </p:txBody>
      </p:sp>
      <p:sp>
        <p:nvSpPr>
          <p:cNvPr id="6147" name="Content Placeholder 2"/>
          <p:cNvSpPr>
            <a:spLocks noGrp="1"/>
          </p:cNvSpPr>
          <p:nvPr>
            <p:ph idx="1"/>
          </p:nvPr>
        </p:nvSpPr>
        <p:spPr>
          <a:xfrm>
            <a:off x="609600" y="2286000"/>
            <a:ext cx="5105400" cy="4333875"/>
          </a:xfrm>
        </p:spPr>
        <p:txBody>
          <a:bodyPr>
            <a:normAutofit fontScale="85000" lnSpcReduction="20000"/>
          </a:bodyPr>
          <a:lstStyle/>
          <a:p>
            <a:pPr>
              <a:defRPr/>
            </a:pPr>
            <a:r>
              <a:rPr lang="en-US" altLang="en-US" dirty="0" smtClean="0"/>
              <a:t>Public Law 2011, Chapter 169 requires anyone producing and selling over $1,000 worth of agricultural plants or </a:t>
            </a:r>
            <a:r>
              <a:rPr lang="en-US" altLang="en-US" smtClean="0"/>
              <a:t>plant products/year for </a:t>
            </a:r>
            <a:r>
              <a:rPr lang="en-US" altLang="en-US" dirty="0" smtClean="0"/>
              <a:t>human consumption to obtain a pesticide applicator license </a:t>
            </a:r>
            <a:r>
              <a:rPr lang="en-US" altLang="en-US" dirty="0" smtClean="0">
                <a:solidFill>
                  <a:srgbClr val="FF0000"/>
                </a:solidFill>
              </a:rPr>
              <a:t>by April 1, 2015</a:t>
            </a:r>
          </a:p>
          <a:p>
            <a:pPr>
              <a:defRPr/>
            </a:pPr>
            <a:r>
              <a:rPr lang="en-US" altLang="en-US" dirty="0" smtClean="0"/>
              <a:t>Growers must obtain an Agricultural Basic, or</a:t>
            </a:r>
          </a:p>
          <a:p>
            <a:pPr>
              <a:defRPr/>
            </a:pPr>
            <a:r>
              <a:rPr lang="en-US" altLang="en-US" dirty="0" smtClean="0"/>
              <a:t>Private Pesticide Applicator license</a:t>
            </a:r>
          </a:p>
        </p:txBody>
      </p:sp>
      <p:pic>
        <p:nvPicPr>
          <p:cNvPr id="890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600200"/>
            <a:ext cx="2270125"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altLang="en-US" sz="3600" smtClean="0"/>
              <a:t>Must have a good scale or a product specific </a:t>
            </a:r>
            <a:r>
              <a:rPr lang="en-US" altLang="en-US" sz="3600" b="1" smtClean="0"/>
              <a:t>“calibrated” </a:t>
            </a:r>
            <a:r>
              <a:rPr lang="en-US" altLang="en-US" sz="3600" smtClean="0"/>
              <a:t>measuring cup</a:t>
            </a:r>
          </a:p>
        </p:txBody>
      </p:sp>
      <p:sp>
        <p:nvSpPr>
          <p:cNvPr id="3" name="Content Placeholder 2"/>
          <p:cNvSpPr>
            <a:spLocks noGrp="1"/>
          </p:cNvSpPr>
          <p:nvPr>
            <p:ph idx="1"/>
          </p:nvPr>
        </p:nvSpPr>
        <p:spPr>
          <a:xfrm>
            <a:off x="1173163" y="1981200"/>
            <a:ext cx="3856037" cy="4648200"/>
          </a:xfrm>
        </p:spPr>
        <p:txBody>
          <a:bodyPr>
            <a:normAutofit fontScale="85000" lnSpcReduction="20000"/>
          </a:bodyPr>
          <a:lstStyle/>
          <a:p>
            <a:pPr>
              <a:buFont typeface="Monotype Sorts" pitchFamily="2" charset="2"/>
              <a:buChar char="n"/>
              <a:defRPr/>
            </a:pPr>
            <a:r>
              <a:rPr lang="en-US" dirty="0" smtClean="0"/>
              <a:t>Dry ounces can only be accurately measured using a good quality scale (postal scales work well)</a:t>
            </a:r>
            <a:br>
              <a:rPr lang="en-US" dirty="0" smtClean="0"/>
            </a:br>
            <a:endParaRPr lang="en-US" dirty="0" smtClean="0"/>
          </a:p>
          <a:p>
            <a:pPr>
              <a:buFont typeface="Monotype Sorts" pitchFamily="2" charset="2"/>
              <a:buChar char="n"/>
              <a:defRPr/>
            </a:pPr>
            <a:r>
              <a:rPr lang="en-US" dirty="0" smtClean="0"/>
              <a:t>Calibrated measuring devices are fine but must be specifically designed for the product used</a:t>
            </a:r>
            <a:br>
              <a:rPr lang="en-US" dirty="0" smtClean="0"/>
            </a:br>
            <a:endParaRPr lang="en-US" dirty="0" smtClean="0"/>
          </a:p>
          <a:p>
            <a:pPr>
              <a:buFont typeface="Monotype Sorts" pitchFamily="2" charset="2"/>
              <a:buChar char="n"/>
              <a:defRPr/>
            </a:pPr>
            <a:endParaRPr lang="en-US" dirty="0"/>
          </a:p>
        </p:txBody>
      </p:sp>
      <p:pic>
        <p:nvPicPr>
          <p:cNvPr id="110596" name="Picture 4"/>
          <p:cNvPicPr>
            <a:picLocks noChangeAspect="1" noChangeArrowheads="1"/>
          </p:cNvPicPr>
          <p:nvPr/>
        </p:nvPicPr>
        <p:blipFill>
          <a:blip r:embed="rId2">
            <a:extLst>
              <a:ext uri="{28A0092B-C50C-407E-A947-70E740481C1C}">
                <a14:useLocalDpi xmlns:a14="http://schemas.microsoft.com/office/drawing/2010/main" val="0"/>
              </a:ext>
            </a:extLst>
          </a:blip>
          <a:srcRect l="4668" t="20190" r="4285" b="20763"/>
          <a:stretch>
            <a:fillRect/>
          </a:stretch>
        </p:blipFill>
        <p:spPr bwMode="auto">
          <a:xfrm>
            <a:off x="5181600" y="1676400"/>
            <a:ext cx="3468688"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0838" y="3971925"/>
            <a:ext cx="29718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8" name="Text Box 11"/>
          <p:cNvSpPr txBox="1">
            <a:spLocks noChangeArrowheads="1"/>
          </p:cNvSpPr>
          <p:nvPr/>
        </p:nvSpPr>
        <p:spPr bwMode="auto">
          <a:xfrm>
            <a:off x="5392738" y="633571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70000"/>
              <a:buFont typeface="Monotype Sorts"/>
              <a:buChar char="n"/>
              <a:defRPr kumimoji="1" sz="3200">
                <a:solidFill>
                  <a:schemeClr val="tx1"/>
                </a:solidFill>
                <a:latin typeface="Arial" pitchFamily="34" charset="0"/>
              </a:defRPr>
            </a:lvl1pPr>
            <a:lvl2pPr marL="742950" indent="-285750" eaLnBrk="0" hangingPunct="0">
              <a:spcBef>
                <a:spcPct val="20000"/>
              </a:spcBef>
              <a:buChar char="–"/>
              <a:defRPr kumimoji="1" sz="2800">
                <a:solidFill>
                  <a:schemeClr val="tx1"/>
                </a:solidFill>
                <a:latin typeface="Arial" pitchFamily="34" charset="0"/>
              </a:defRPr>
            </a:lvl2pPr>
            <a:lvl3pPr marL="1143000" indent="-228600" eaLnBrk="0" hangingPunct="0">
              <a:spcBef>
                <a:spcPct val="20000"/>
              </a:spcBef>
              <a:buChar char="•"/>
              <a:defRPr kumimoji="1" sz="2400">
                <a:solidFill>
                  <a:schemeClr val="tx1"/>
                </a:solidFill>
                <a:latin typeface="Arial" pitchFamily="34" charset="0"/>
              </a:defRPr>
            </a:lvl3pPr>
            <a:lvl4pPr marL="1600200" indent="-228600" eaLnBrk="0" hangingPunct="0">
              <a:spcBef>
                <a:spcPct val="20000"/>
              </a:spcBef>
              <a:buChar char="–"/>
              <a:defRPr kumimoji="1" sz="2000">
                <a:solidFill>
                  <a:schemeClr val="tx1"/>
                </a:solidFill>
                <a:latin typeface="Arial" pitchFamily="34" charset="0"/>
              </a:defRPr>
            </a:lvl4pPr>
            <a:lvl5pPr marL="2057400" indent="-228600" eaLnBrk="0" hangingPunct="0">
              <a:spcBef>
                <a:spcPct val="20000"/>
              </a:spcBef>
              <a:buChar char="»"/>
              <a:defRPr kumimoji="1" sz="2000">
                <a:solidFill>
                  <a:schemeClr val="tx1"/>
                </a:solidFill>
                <a:latin typeface="Arial" pitchFamily="34" charset="0"/>
              </a:defRPr>
            </a:lvl5pPr>
            <a:lvl6pPr marL="2514600" indent="-228600" eaLnBrk="0" fontAlgn="base" hangingPunct="0">
              <a:spcBef>
                <a:spcPct val="20000"/>
              </a:spcBef>
              <a:spcAft>
                <a:spcPct val="0"/>
              </a:spcAft>
              <a:buChar char="»"/>
              <a:defRPr kumimoji="1" sz="2000">
                <a:solidFill>
                  <a:schemeClr val="tx1"/>
                </a:solidFill>
                <a:latin typeface="Arial" pitchFamily="34" charset="0"/>
              </a:defRPr>
            </a:lvl6pPr>
            <a:lvl7pPr marL="2971800" indent="-228600" eaLnBrk="0" fontAlgn="base" hangingPunct="0">
              <a:spcBef>
                <a:spcPct val="20000"/>
              </a:spcBef>
              <a:spcAft>
                <a:spcPct val="0"/>
              </a:spcAft>
              <a:buChar char="»"/>
              <a:defRPr kumimoji="1" sz="2000">
                <a:solidFill>
                  <a:schemeClr val="tx1"/>
                </a:solidFill>
                <a:latin typeface="Arial" pitchFamily="34" charset="0"/>
              </a:defRPr>
            </a:lvl7pPr>
            <a:lvl8pPr marL="3429000" indent="-228600" eaLnBrk="0" fontAlgn="base" hangingPunct="0">
              <a:spcBef>
                <a:spcPct val="20000"/>
              </a:spcBef>
              <a:spcAft>
                <a:spcPct val="0"/>
              </a:spcAft>
              <a:buChar char="»"/>
              <a:defRPr kumimoji="1" sz="2000">
                <a:solidFill>
                  <a:schemeClr val="tx1"/>
                </a:solidFill>
                <a:latin typeface="Arial" pitchFamily="34" charset="0"/>
              </a:defRPr>
            </a:lvl8pPr>
            <a:lvl9pPr marL="3886200" indent="-228600" eaLnBrk="0" fontAlgn="base" hangingPunct="0">
              <a:spcBef>
                <a:spcPct val="20000"/>
              </a:spcBef>
              <a:spcAft>
                <a:spcPct val="0"/>
              </a:spcAft>
              <a:buChar char="»"/>
              <a:defRPr kumimoji="1" sz="2000">
                <a:solidFill>
                  <a:schemeClr val="tx1"/>
                </a:solidFill>
                <a:latin typeface="Arial" pitchFamily="34" charset="0"/>
              </a:defRPr>
            </a:lvl9pPr>
          </a:lstStyle>
          <a:p>
            <a:pPr eaLnBrk="1" hangingPunct="1">
              <a:spcBef>
                <a:spcPct val="50000"/>
              </a:spcBef>
              <a:buClrTx/>
              <a:buSzTx/>
              <a:buFontTx/>
              <a:buNone/>
            </a:pPr>
            <a:r>
              <a:rPr kumimoji="0" lang="en-US" altLang="en-US" sz="1400">
                <a:solidFill>
                  <a:srgbClr val="000000"/>
                </a:solidFill>
                <a:latin typeface="Times New Roman" pitchFamily="18" charset="0"/>
              </a:rPr>
              <a:t>No endorsement intended or implied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IMG_132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1"/>
          <p:cNvSpPr txBox="1">
            <a:spLocks noChangeArrowheads="1"/>
          </p:cNvSpPr>
          <p:nvPr/>
        </p:nvSpPr>
        <p:spPr bwMode="auto">
          <a:xfrm>
            <a:off x="6096000" y="19050"/>
            <a:ext cx="3048000" cy="7016750"/>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r>
              <a:rPr lang="en-US" altLang="en-US" sz="3600" b="1">
                <a:solidFill>
                  <a:srgbClr val="FFFFFF"/>
                </a:solidFill>
                <a:latin typeface="Arial" pitchFamily="34" charset="0"/>
              </a:rPr>
              <a:t>Fourth </a:t>
            </a:r>
            <a:r>
              <a:rPr lang="en-US" altLang="en-US" sz="3600" b="1" u="sng">
                <a:solidFill>
                  <a:srgbClr val="FFFFFF"/>
                </a:solidFill>
                <a:latin typeface="Arial" pitchFamily="34" charset="0"/>
              </a:rPr>
              <a:t>Conclusion</a:t>
            </a:r>
          </a:p>
          <a:p>
            <a:pPr eaLnBrk="1" hangingPunct="1">
              <a:spcBef>
                <a:spcPct val="0"/>
              </a:spcBef>
              <a:buClrTx/>
              <a:buFontTx/>
              <a:buNone/>
            </a:pPr>
            <a:endParaRPr lang="en-US" altLang="en-US" sz="1800" b="1">
              <a:solidFill>
                <a:srgbClr val="000000"/>
              </a:solidFill>
              <a:latin typeface="Arial" pitchFamily="34" charset="0"/>
            </a:endParaRPr>
          </a:p>
          <a:p>
            <a:pPr eaLnBrk="1" hangingPunct="1">
              <a:spcBef>
                <a:spcPct val="0"/>
              </a:spcBef>
              <a:buClrTx/>
              <a:buFontTx/>
              <a:buNone/>
            </a:pPr>
            <a:r>
              <a:rPr lang="en-US" altLang="en-US" sz="3600" b="1">
                <a:solidFill>
                  <a:srgbClr val="FFFFFF"/>
                </a:solidFill>
                <a:latin typeface="Arial" pitchFamily="34" charset="0"/>
              </a:rPr>
              <a:t>Use the measuring device that comes with dry materials</a:t>
            </a: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p:txBody>
      </p:sp>
      <p:sp>
        <p:nvSpPr>
          <p:cNvPr id="111620" name="Text Box 11"/>
          <p:cNvSpPr txBox="1">
            <a:spLocks noChangeArrowheads="1"/>
          </p:cNvSpPr>
          <p:nvPr/>
        </p:nvSpPr>
        <p:spPr bwMode="auto">
          <a:xfrm>
            <a:off x="3048000"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a:solidFill>
                  <a:srgbClr val="000000"/>
                </a:solidFill>
              </a:rPr>
              <a:t>No endorsement intended or implied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80988"/>
            <a:ext cx="8229600" cy="1136650"/>
          </a:xfrm>
        </p:spPr>
        <p:txBody>
          <a:bodyPr/>
          <a:lstStyle/>
          <a:p>
            <a:pPr eaLnBrk="1" hangingPunct="1">
              <a:defRPr/>
            </a:pPr>
            <a:r>
              <a:rPr lang="en-US" sz="4800" b="1" dirty="0" smtClean="0">
                <a:cs typeface="+mj-cs"/>
              </a:rPr>
              <a:t>Dry Ounce</a:t>
            </a:r>
            <a:endParaRPr lang="en-US" dirty="0" smtClean="0">
              <a:cs typeface="+mj-cs"/>
            </a:endParaRPr>
          </a:p>
        </p:txBody>
      </p:sp>
      <p:sp>
        <p:nvSpPr>
          <p:cNvPr id="25603" name="Rectangle 3"/>
          <p:cNvSpPr>
            <a:spLocks noGrp="1" noChangeArrowheads="1"/>
          </p:cNvSpPr>
          <p:nvPr>
            <p:ph type="body" idx="1"/>
          </p:nvPr>
        </p:nvSpPr>
        <p:spPr>
          <a:xfrm>
            <a:off x="457200" y="1600200"/>
            <a:ext cx="8229600" cy="4521200"/>
          </a:xfrm>
        </p:spPr>
        <p:txBody>
          <a:bodyPr/>
          <a:lstStyle/>
          <a:p>
            <a:pPr marL="44450" indent="0" eaLnBrk="1" hangingPunct="1">
              <a:buFont typeface="Wingdings 2" charset="0"/>
              <a:buNone/>
              <a:defRPr/>
            </a:pPr>
            <a:endParaRPr lang="en-US" dirty="0" smtClean="0">
              <a:cs typeface="+mn-cs"/>
            </a:endParaRPr>
          </a:p>
        </p:txBody>
      </p:sp>
      <p:grpSp>
        <p:nvGrpSpPr>
          <p:cNvPr id="112644" name="Group 14"/>
          <p:cNvGrpSpPr>
            <a:grpSpLocks/>
          </p:cNvGrpSpPr>
          <p:nvPr/>
        </p:nvGrpSpPr>
        <p:grpSpPr bwMode="auto">
          <a:xfrm>
            <a:off x="2209800" y="2971800"/>
            <a:ext cx="4724400" cy="3543300"/>
            <a:chOff x="1392" y="1872"/>
            <a:chExt cx="2976" cy="2232"/>
          </a:xfrm>
        </p:grpSpPr>
        <p:pic>
          <p:nvPicPr>
            <p:cNvPr id="112646" name="Picture 4" descr="DSCF04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2" y="1872"/>
              <a:ext cx="2976" cy="223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47" name="AutoShape 6"/>
            <p:cNvSpPr>
              <a:spLocks noChangeArrowheads="1"/>
            </p:cNvSpPr>
            <p:nvPr/>
          </p:nvSpPr>
          <p:spPr bwMode="auto">
            <a:xfrm>
              <a:off x="1488" y="3264"/>
              <a:ext cx="279" cy="144"/>
            </a:xfrm>
            <a:prstGeom prst="rightArrow">
              <a:avLst>
                <a:gd name="adj1" fmla="val 50000"/>
                <a:gd name="adj2" fmla="val 48438"/>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12648" name="AutoShape 10"/>
            <p:cNvSpPr>
              <a:spLocks noChangeArrowheads="1"/>
            </p:cNvSpPr>
            <p:nvPr/>
          </p:nvSpPr>
          <p:spPr bwMode="auto">
            <a:xfrm>
              <a:off x="2112" y="3312"/>
              <a:ext cx="279" cy="144"/>
            </a:xfrm>
            <a:prstGeom prst="rightArrow">
              <a:avLst>
                <a:gd name="adj1" fmla="val 50000"/>
                <a:gd name="adj2" fmla="val 48438"/>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12649" name="AutoShape 11"/>
            <p:cNvSpPr>
              <a:spLocks noChangeArrowheads="1"/>
            </p:cNvSpPr>
            <p:nvPr/>
          </p:nvSpPr>
          <p:spPr bwMode="auto">
            <a:xfrm>
              <a:off x="2544" y="3264"/>
              <a:ext cx="279" cy="144"/>
            </a:xfrm>
            <a:prstGeom prst="rightArrow">
              <a:avLst>
                <a:gd name="adj1" fmla="val 50000"/>
                <a:gd name="adj2" fmla="val 48438"/>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12650" name="AutoShape 12"/>
            <p:cNvSpPr>
              <a:spLocks noChangeArrowheads="1"/>
            </p:cNvSpPr>
            <p:nvPr/>
          </p:nvSpPr>
          <p:spPr bwMode="auto">
            <a:xfrm rot="-10649046">
              <a:off x="3504" y="3072"/>
              <a:ext cx="279" cy="144"/>
            </a:xfrm>
            <a:prstGeom prst="rightArrow">
              <a:avLst>
                <a:gd name="adj1" fmla="val 50000"/>
                <a:gd name="adj2" fmla="val 48438"/>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12651" name="AutoShape 13"/>
            <p:cNvSpPr>
              <a:spLocks noChangeArrowheads="1"/>
            </p:cNvSpPr>
            <p:nvPr/>
          </p:nvSpPr>
          <p:spPr bwMode="auto">
            <a:xfrm rot="10800000">
              <a:off x="4080" y="3360"/>
              <a:ext cx="279" cy="144"/>
            </a:xfrm>
            <a:prstGeom prst="rightArrow">
              <a:avLst>
                <a:gd name="adj1" fmla="val 50000"/>
                <a:gd name="adj2" fmla="val 48438"/>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grpSp>
      <p:sp>
        <p:nvSpPr>
          <p:cNvPr id="112645" name="Text Box 11"/>
          <p:cNvSpPr txBox="1">
            <a:spLocks noChangeArrowheads="1"/>
          </p:cNvSpPr>
          <p:nvPr/>
        </p:nvSpPr>
        <p:spPr bwMode="auto">
          <a:xfrm>
            <a:off x="6172200" y="64770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a:solidFill>
                  <a:srgbClr val="000000"/>
                </a:solidFill>
              </a:rPr>
              <a:t>No endorsement intended or implied</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6" name="Group 8"/>
          <p:cNvGrpSpPr>
            <a:grpSpLocks/>
          </p:cNvGrpSpPr>
          <p:nvPr/>
        </p:nvGrpSpPr>
        <p:grpSpPr bwMode="auto">
          <a:xfrm>
            <a:off x="419100" y="314325"/>
            <a:ext cx="8305800" cy="6229350"/>
            <a:chOff x="264" y="198"/>
            <a:chExt cx="5232" cy="3924"/>
          </a:xfrm>
        </p:grpSpPr>
        <p:pic>
          <p:nvPicPr>
            <p:cNvPr id="113668" name="Picture 4" descr="DSCF0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 y="198"/>
              <a:ext cx="5232" cy="392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3669" name="AutoShape 5"/>
            <p:cNvSpPr>
              <a:spLocks noChangeArrowheads="1"/>
            </p:cNvSpPr>
            <p:nvPr/>
          </p:nvSpPr>
          <p:spPr bwMode="auto">
            <a:xfrm rot="-10649046">
              <a:off x="1153" y="2641"/>
              <a:ext cx="336" cy="192"/>
            </a:xfrm>
            <a:prstGeom prst="rightArrow">
              <a:avLst>
                <a:gd name="adj1" fmla="val 50000"/>
                <a:gd name="adj2" fmla="val 43750"/>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13670" name="AutoShape 6"/>
            <p:cNvSpPr>
              <a:spLocks noChangeArrowheads="1"/>
            </p:cNvSpPr>
            <p:nvPr/>
          </p:nvSpPr>
          <p:spPr bwMode="auto">
            <a:xfrm rot="-10649046">
              <a:off x="3073" y="721"/>
              <a:ext cx="336" cy="192"/>
            </a:xfrm>
            <a:prstGeom prst="rightArrow">
              <a:avLst>
                <a:gd name="adj1" fmla="val 50000"/>
                <a:gd name="adj2" fmla="val 43750"/>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13671" name="AutoShape 7"/>
            <p:cNvSpPr>
              <a:spLocks noChangeArrowheads="1"/>
            </p:cNvSpPr>
            <p:nvPr/>
          </p:nvSpPr>
          <p:spPr bwMode="auto">
            <a:xfrm rot="-10649046">
              <a:off x="5089" y="1872"/>
              <a:ext cx="336" cy="192"/>
            </a:xfrm>
            <a:prstGeom prst="rightArrow">
              <a:avLst>
                <a:gd name="adj1" fmla="val 50000"/>
                <a:gd name="adj2" fmla="val 43750"/>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grpSp>
      <p:sp>
        <p:nvSpPr>
          <p:cNvPr id="113667" name="TextBox 1"/>
          <p:cNvSpPr txBox="1">
            <a:spLocks noChangeArrowheads="1"/>
          </p:cNvSpPr>
          <p:nvPr/>
        </p:nvSpPr>
        <p:spPr bwMode="auto">
          <a:xfrm>
            <a:off x="4724400" y="4495800"/>
            <a:ext cx="3962400" cy="646113"/>
          </a:xfrm>
          <a:prstGeom prst="rect">
            <a:avLst/>
          </a:prstGeom>
          <a:solidFill>
            <a:srgbClr val="A3B6E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r>
              <a:rPr lang="en-US" altLang="en-US" sz="1800" b="1">
                <a:solidFill>
                  <a:srgbClr val="0033CC"/>
                </a:solidFill>
                <a:latin typeface="Arial" pitchFamily="34" charset="0"/>
              </a:rPr>
              <a:t>What are the consequences of using the wrong measuring tube?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descr="IMG_459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Box 1"/>
          <p:cNvSpPr txBox="1">
            <a:spLocks noChangeArrowheads="1"/>
          </p:cNvSpPr>
          <p:nvPr/>
        </p:nvSpPr>
        <p:spPr bwMode="auto">
          <a:xfrm>
            <a:off x="5105400" y="0"/>
            <a:ext cx="4038600" cy="7232650"/>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450"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a:solidFill>
                <a:srgbClr val="FFFFFF"/>
              </a:solidFill>
              <a:latin typeface="Arial" pitchFamily="34" charset="0"/>
            </a:endParaRPr>
          </a:p>
          <a:p>
            <a:pPr eaLnBrk="1" hangingPunct="1">
              <a:spcBef>
                <a:spcPct val="0"/>
              </a:spcBef>
              <a:buClrTx/>
              <a:buFontTx/>
              <a:buNone/>
            </a:pPr>
            <a:r>
              <a:rPr lang="en-US" altLang="en-US" sz="4800" b="1">
                <a:solidFill>
                  <a:srgbClr val="FFFFFF"/>
                </a:solidFill>
                <a:latin typeface="Arial" pitchFamily="34" charset="0"/>
              </a:rPr>
              <a:t>Fifth</a:t>
            </a:r>
          </a:p>
          <a:p>
            <a:pPr eaLnBrk="1" hangingPunct="1">
              <a:spcBef>
                <a:spcPct val="0"/>
              </a:spcBef>
              <a:buClrTx/>
              <a:buFontTx/>
              <a:buNone/>
            </a:pPr>
            <a:r>
              <a:rPr lang="en-US" altLang="en-US" sz="4800" b="1" u="sng">
                <a:solidFill>
                  <a:srgbClr val="FFFFFF"/>
                </a:solidFill>
                <a:latin typeface="Arial" pitchFamily="34" charset="0"/>
              </a:rPr>
              <a:t>Conclusion</a:t>
            </a:r>
            <a:r>
              <a:rPr lang="en-US" altLang="en-US" sz="4800" b="1">
                <a:solidFill>
                  <a:srgbClr val="FFFFFF"/>
                </a:solidFill>
                <a:latin typeface="Arial" pitchFamily="34" charset="0"/>
              </a:rPr>
              <a:t> </a:t>
            </a:r>
          </a:p>
          <a:p>
            <a:pPr eaLnBrk="1" hangingPunct="1">
              <a:spcBef>
                <a:spcPct val="0"/>
              </a:spcBef>
              <a:buClrTx/>
              <a:buFontTx/>
              <a:buNone/>
            </a:pPr>
            <a:endParaRPr lang="en-US" altLang="en-US" sz="3200">
              <a:solidFill>
                <a:srgbClr val="FFFFFF"/>
              </a:solidFill>
              <a:latin typeface="Arial" pitchFamily="34" charset="0"/>
            </a:endParaRPr>
          </a:p>
          <a:p>
            <a:pPr eaLnBrk="1" hangingPunct="1">
              <a:spcBef>
                <a:spcPct val="0"/>
              </a:spcBef>
              <a:buClrTx/>
              <a:buFontTx/>
              <a:buNone/>
            </a:pPr>
            <a:r>
              <a:rPr lang="en-US" altLang="en-US" sz="4000" b="1">
                <a:solidFill>
                  <a:srgbClr val="FFFFFF"/>
                </a:solidFill>
                <a:latin typeface="Arial" pitchFamily="34" charset="0"/>
              </a:rPr>
              <a:t>Devices not very accurate. Weighing out material will get you the most  accurate measurement.</a:t>
            </a:r>
            <a:endParaRPr lang="en-US" altLang="en-US" sz="4000">
              <a:solidFill>
                <a:srgbClr val="FFFFFF"/>
              </a:solidFill>
              <a:latin typeface="Arial" pitchFamily="34" charset="0"/>
            </a:endParaRPr>
          </a:p>
          <a:p>
            <a:pPr eaLnBrk="1" hangingPunct="1">
              <a:spcBef>
                <a:spcPct val="0"/>
              </a:spcBef>
              <a:buClrTx/>
              <a:buFontTx/>
              <a:buNone/>
            </a:pPr>
            <a:endParaRPr lang="en-US" altLang="en-US" sz="1800">
              <a:solidFill>
                <a:srgbClr val="FFFFFF"/>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p:txBody>
      </p:sp>
      <p:sp>
        <p:nvSpPr>
          <p:cNvPr id="114692" name="Text Box 11"/>
          <p:cNvSpPr txBox="1">
            <a:spLocks noChangeArrowheads="1"/>
          </p:cNvSpPr>
          <p:nvPr/>
        </p:nvSpPr>
        <p:spPr bwMode="auto">
          <a:xfrm>
            <a:off x="5392738"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a:solidFill>
                  <a:srgbClr val="000000"/>
                </a:solidFill>
              </a:rPr>
              <a:t>No endorsement intended or implied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descr="ArilonSideAccuracy+:-7.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10669588"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11"/>
          <p:cNvSpPr txBox="1">
            <a:spLocks noChangeArrowheads="1"/>
          </p:cNvSpPr>
          <p:nvPr/>
        </p:nvSpPr>
        <p:spPr bwMode="auto">
          <a:xfrm>
            <a:off x="5392738" y="633571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a:solidFill>
                  <a:schemeClr val="bg1"/>
                </a:solidFill>
              </a:rPr>
              <a:t>No endorsement intended or implied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descr="OpensightSideAccuracy+:-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Box 1"/>
          <p:cNvSpPr txBox="1">
            <a:spLocks noChangeArrowheads="1"/>
          </p:cNvSpPr>
          <p:nvPr/>
        </p:nvSpPr>
        <p:spPr bwMode="auto">
          <a:xfrm>
            <a:off x="0" y="5943600"/>
            <a:ext cx="9144000" cy="1200150"/>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p:txBody>
      </p:sp>
      <p:sp>
        <p:nvSpPr>
          <p:cNvPr id="116740" name="Text Box 11"/>
          <p:cNvSpPr txBox="1">
            <a:spLocks noChangeArrowheads="1"/>
          </p:cNvSpPr>
          <p:nvPr/>
        </p:nvSpPr>
        <p:spPr bwMode="auto">
          <a:xfrm>
            <a:off x="5392738" y="633571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a:solidFill>
                  <a:srgbClr val="000000"/>
                </a:solidFill>
              </a:rPr>
              <a:t>No endorsement intended or implied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descr="IMG_45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11"/>
          <p:cNvSpPr txBox="1">
            <a:spLocks noChangeArrowheads="1"/>
          </p:cNvSpPr>
          <p:nvPr/>
        </p:nvSpPr>
        <p:spPr bwMode="auto">
          <a:xfrm>
            <a:off x="5392738" y="633571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a:solidFill>
                  <a:srgbClr val="000000"/>
                </a:solidFill>
              </a:rPr>
              <a:t>No endorsement intended or implied</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7000" y="0"/>
            <a:ext cx="2667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4" name="TextBox 3"/>
          <p:cNvSpPr txBox="1"/>
          <p:nvPr/>
        </p:nvSpPr>
        <p:spPr>
          <a:xfrm>
            <a:off x="6477000" y="228600"/>
            <a:ext cx="2590800" cy="4094163"/>
          </a:xfrm>
          <a:prstGeom prst="rect">
            <a:avLst/>
          </a:prstGeom>
          <a:noFill/>
        </p:spPr>
        <p:txBody>
          <a:bodyPr>
            <a:spAutoFit/>
          </a:bodyPr>
          <a:lstStyle/>
          <a:p>
            <a:pPr>
              <a:defRPr/>
            </a:pPr>
            <a:r>
              <a:rPr lang="en-US" sz="3200" b="1" u="sng" dirty="0">
                <a:solidFill>
                  <a:prstClr val="white"/>
                </a:solidFill>
                <a:latin typeface="Arial" pitchFamily="34" charset="0"/>
                <a:ea typeface="ＭＳ Ｐゴシック" pitchFamily="34" charset="-128"/>
              </a:rPr>
              <a:t>Sixth Conclusion</a:t>
            </a:r>
          </a:p>
          <a:p>
            <a:pPr>
              <a:defRPr/>
            </a:pPr>
            <a:endParaRPr lang="en-US" sz="3200" b="1" u="sng" dirty="0">
              <a:solidFill>
                <a:prstClr val="white"/>
              </a:solidFill>
              <a:latin typeface="Arial" pitchFamily="34" charset="0"/>
              <a:ea typeface="ＭＳ Ｐゴシック" pitchFamily="34" charset="-128"/>
            </a:endParaRPr>
          </a:p>
          <a:p>
            <a:pPr marL="182880">
              <a:spcBef>
                <a:spcPts val="1200"/>
              </a:spcBef>
              <a:buFont typeface="Arial" pitchFamily="34" charset="0"/>
              <a:buChar char="•"/>
              <a:defRPr/>
            </a:pPr>
            <a:r>
              <a:rPr lang="en-US" b="1" dirty="0">
                <a:solidFill>
                  <a:prstClr val="white"/>
                </a:solidFill>
                <a:latin typeface="Arial" pitchFamily="34" charset="0"/>
                <a:ea typeface="ＭＳ Ｐゴシック" pitchFamily="34" charset="-128"/>
              </a:rPr>
              <a:t>Throw away the measuring device after your supply has run out.</a:t>
            </a:r>
          </a:p>
          <a:p>
            <a:pPr marL="182880">
              <a:spcBef>
                <a:spcPts val="1200"/>
              </a:spcBef>
              <a:defRPr/>
            </a:pPr>
            <a:endParaRPr lang="en-US" b="1" dirty="0">
              <a:solidFill>
                <a:prstClr val="white"/>
              </a:solidFill>
              <a:latin typeface="Arial" pitchFamily="34" charset="0"/>
              <a:ea typeface="ＭＳ Ｐゴシック" pitchFamily="34" charset="-128"/>
            </a:endParaRPr>
          </a:p>
        </p:txBody>
      </p:sp>
      <p:pic>
        <p:nvPicPr>
          <p:cNvPr id="118788" name="Picture 1" descr="IMG_448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77800"/>
            <a:ext cx="9380538" cy="703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Text Box 11"/>
          <p:cNvSpPr txBox="1">
            <a:spLocks noChangeArrowheads="1"/>
          </p:cNvSpPr>
          <p:nvPr/>
        </p:nvSpPr>
        <p:spPr bwMode="auto">
          <a:xfrm>
            <a:off x="1871663" y="645001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a:solidFill>
                  <a:srgbClr val="000000"/>
                </a:solidFill>
              </a:rPr>
              <a:t>No endorsement intended or implied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0" name="Group 9"/>
          <p:cNvGrpSpPr>
            <a:grpSpLocks/>
          </p:cNvGrpSpPr>
          <p:nvPr/>
        </p:nvGrpSpPr>
        <p:grpSpPr bwMode="auto">
          <a:xfrm>
            <a:off x="1143000" y="1798638"/>
            <a:ext cx="6858000" cy="4525962"/>
            <a:chOff x="750" y="1008"/>
            <a:chExt cx="4260" cy="2851"/>
          </a:xfrm>
        </p:grpSpPr>
        <p:pic>
          <p:nvPicPr>
            <p:cNvPr id="1198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 y="1008"/>
              <a:ext cx="4260" cy="285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9813" name="AutoShape 5"/>
            <p:cNvSpPr>
              <a:spLocks noChangeArrowheads="1"/>
            </p:cNvSpPr>
            <p:nvPr/>
          </p:nvSpPr>
          <p:spPr bwMode="auto">
            <a:xfrm>
              <a:off x="912" y="2496"/>
              <a:ext cx="279" cy="144"/>
            </a:xfrm>
            <a:prstGeom prst="rightArrow">
              <a:avLst>
                <a:gd name="adj1" fmla="val 50000"/>
                <a:gd name="adj2" fmla="val 48438"/>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19814" name="AutoShape 6"/>
            <p:cNvSpPr>
              <a:spLocks noChangeArrowheads="1"/>
            </p:cNvSpPr>
            <p:nvPr/>
          </p:nvSpPr>
          <p:spPr bwMode="auto">
            <a:xfrm>
              <a:off x="1488" y="2592"/>
              <a:ext cx="279" cy="144"/>
            </a:xfrm>
            <a:prstGeom prst="rightArrow">
              <a:avLst>
                <a:gd name="adj1" fmla="val 50000"/>
                <a:gd name="adj2" fmla="val 48438"/>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19815" name="AutoShape 7"/>
            <p:cNvSpPr>
              <a:spLocks noChangeArrowheads="1"/>
            </p:cNvSpPr>
            <p:nvPr/>
          </p:nvSpPr>
          <p:spPr bwMode="auto">
            <a:xfrm>
              <a:off x="3456" y="2544"/>
              <a:ext cx="279" cy="144"/>
            </a:xfrm>
            <a:prstGeom prst="rightArrow">
              <a:avLst>
                <a:gd name="adj1" fmla="val 50000"/>
                <a:gd name="adj2" fmla="val 48438"/>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19816" name="AutoShape 8"/>
            <p:cNvSpPr>
              <a:spLocks noChangeArrowheads="1"/>
            </p:cNvSpPr>
            <p:nvPr/>
          </p:nvSpPr>
          <p:spPr bwMode="auto">
            <a:xfrm>
              <a:off x="3984" y="2688"/>
              <a:ext cx="249" cy="144"/>
            </a:xfrm>
            <a:prstGeom prst="rightArrow">
              <a:avLst>
                <a:gd name="adj1" fmla="val 50000"/>
                <a:gd name="adj2" fmla="val 48441"/>
              </a:avLst>
            </a:prstGeom>
            <a:solidFill>
              <a:srgbClr val="0000FF"/>
            </a:solidFill>
            <a:ln w="25400">
              <a:solidFill>
                <a:schemeClr val="tx1"/>
              </a:solidFill>
              <a:miter lim="800000"/>
              <a:headEnd/>
              <a:tailEnd/>
            </a:ln>
          </p:spPr>
          <p:txBody>
            <a:bodyPr wrap="none" anchor="ct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grpSp>
      <p:sp>
        <p:nvSpPr>
          <p:cNvPr id="119811" name="Text Box 11"/>
          <p:cNvSpPr txBox="1">
            <a:spLocks noChangeArrowheads="1"/>
          </p:cNvSpPr>
          <p:nvPr/>
        </p:nvSpPr>
        <p:spPr bwMode="auto">
          <a:xfrm>
            <a:off x="5392738" y="6335713"/>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1400">
                <a:solidFill>
                  <a:srgbClr val="000000"/>
                </a:solidFill>
              </a:rPr>
              <a:t>No endorsement intended or implied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smtClean="0"/>
              <a:t>Endosulfan (Thiodan) phaseout</a:t>
            </a:r>
          </a:p>
        </p:txBody>
      </p:sp>
      <p:sp>
        <p:nvSpPr>
          <p:cNvPr id="3" name="Content Placeholder 2"/>
          <p:cNvSpPr>
            <a:spLocks noGrp="1"/>
          </p:cNvSpPr>
          <p:nvPr>
            <p:ph idx="1"/>
          </p:nvPr>
        </p:nvSpPr>
        <p:spPr>
          <a:xfrm>
            <a:off x="685800" y="2101850"/>
            <a:ext cx="4343400" cy="4527550"/>
          </a:xfrm>
        </p:spPr>
        <p:txBody>
          <a:bodyPr>
            <a:normAutofit fontScale="92500" lnSpcReduction="10000"/>
          </a:bodyPr>
          <a:lstStyle/>
          <a:p>
            <a:pPr>
              <a:defRPr/>
            </a:pPr>
            <a:r>
              <a:rPr lang="en-US" b="1" dirty="0" smtClean="0"/>
              <a:t>Group E:  Use ends July 31, 2015</a:t>
            </a:r>
            <a:r>
              <a:rPr lang="en-US" dirty="0" smtClean="0"/>
              <a:t/>
            </a:r>
            <a:br>
              <a:rPr lang="en-US" dirty="0" smtClean="0"/>
            </a:br>
            <a:r>
              <a:rPr lang="en-US" dirty="0" smtClean="0"/>
              <a:t>Apple</a:t>
            </a:r>
            <a:br>
              <a:rPr lang="en-US" dirty="0" smtClean="0"/>
            </a:br>
            <a:r>
              <a:rPr lang="en-US" dirty="0" smtClean="0"/>
              <a:t>Blueberry</a:t>
            </a:r>
            <a:br>
              <a:rPr lang="en-US" dirty="0" smtClean="0"/>
            </a:br>
            <a:r>
              <a:rPr lang="en-US" dirty="0" smtClean="0"/>
              <a:t>Peppers</a:t>
            </a:r>
            <a:br>
              <a:rPr lang="en-US" dirty="0" smtClean="0"/>
            </a:br>
            <a:r>
              <a:rPr lang="en-US" dirty="0" smtClean="0"/>
              <a:t>Potatoes</a:t>
            </a:r>
            <a:br>
              <a:rPr lang="en-US" dirty="0" smtClean="0"/>
            </a:br>
            <a:r>
              <a:rPr lang="en-US" dirty="0" smtClean="0"/>
              <a:t>Pumpkins</a:t>
            </a:r>
            <a:br>
              <a:rPr lang="en-US" dirty="0" smtClean="0"/>
            </a:br>
            <a:r>
              <a:rPr lang="en-US" dirty="0" smtClean="0"/>
              <a:t>Sweet corn</a:t>
            </a:r>
            <a:br>
              <a:rPr lang="en-US" dirty="0" smtClean="0"/>
            </a:br>
            <a:r>
              <a:rPr lang="en-US" dirty="0" smtClean="0"/>
              <a:t>Tomato</a:t>
            </a:r>
            <a:br>
              <a:rPr lang="en-US" dirty="0" smtClean="0"/>
            </a:br>
            <a:r>
              <a:rPr lang="en-US" dirty="0" smtClean="0"/>
              <a:t>Winter squash</a:t>
            </a:r>
          </a:p>
          <a:p>
            <a:pPr>
              <a:defRPr/>
            </a:pPr>
            <a:endParaRPr lang="en-US" dirty="0"/>
          </a:p>
        </p:txBody>
      </p:sp>
      <p:pic>
        <p:nvPicPr>
          <p:cNvPr id="901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2743200"/>
            <a:ext cx="442912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0117" name="Text Box 11"/>
          <p:cNvSpPr txBox="1">
            <a:spLocks noChangeArrowheads="1"/>
          </p:cNvSpPr>
          <p:nvPr/>
        </p:nvSpPr>
        <p:spPr bwMode="auto">
          <a:xfrm>
            <a:off x="5367338" y="6172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a:spcBef>
                <a:spcPct val="50000"/>
              </a:spcBef>
              <a:buClrTx/>
              <a:buSzTx/>
              <a:buFontTx/>
              <a:buNone/>
            </a:pPr>
            <a:r>
              <a:rPr lang="en-US" altLang="en-US" sz="1400"/>
              <a:t>No endorsement intended or implied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Tank Agitation</a:t>
            </a:r>
            <a:endParaRPr lang="en-US" dirty="0"/>
          </a:p>
        </p:txBody>
      </p:sp>
      <p:pic>
        <p:nvPicPr>
          <p:cNvPr id="120835" name="Content Placeholder 3" descr="IMG_1397.JPG"/>
          <p:cNvPicPr>
            <a:picLocks noGrp="1" noChangeAspect="1"/>
          </p:cNvPicPr>
          <p:nvPr>
            <p:ph idx="1"/>
          </p:nvPr>
        </p:nvPicPr>
        <p:blipFill>
          <a:blip r:embed="rId2">
            <a:extLst>
              <a:ext uri="{28A0092B-C50C-407E-A947-70E740481C1C}">
                <a14:useLocalDpi xmlns:a14="http://schemas.microsoft.com/office/drawing/2010/main" val="0"/>
              </a:ext>
            </a:extLst>
          </a:blip>
          <a:srcRect t="15054" r="18765" b="15054"/>
          <a:stretch>
            <a:fillRect/>
          </a:stretch>
        </p:blipFill>
        <p:spPr bwMode="auto">
          <a:xfrm>
            <a:off x="0" y="0"/>
            <a:ext cx="6829425" cy="4406900"/>
          </a:xfrm>
        </p:spPr>
      </p:pic>
      <p:sp>
        <p:nvSpPr>
          <p:cNvPr id="4" name="TextBox 3"/>
          <p:cNvSpPr txBox="1"/>
          <p:nvPr/>
        </p:nvSpPr>
        <p:spPr>
          <a:xfrm>
            <a:off x="6553200" y="-33338"/>
            <a:ext cx="2895600" cy="7040563"/>
          </a:xfrm>
          <a:prstGeom prst="rect">
            <a:avLst/>
          </a:prstGeom>
          <a:solidFill>
            <a:srgbClr val="336600"/>
          </a:solidFill>
        </p:spPr>
        <p:txBody>
          <a:bodyPr>
            <a:spAutoFit/>
          </a:bodyPr>
          <a:lstStyle/>
          <a:p>
            <a:pPr marL="44450">
              <a:defRPr/>
            </a:pPr>
            <a:endParaRPr lang="en-US" b="1" dirty="0">
              <a:solidFill>
                <a:prstClr val="white"/>
              </a:solidFill>
              <a:latin typeface="Arial" charset="0"/>
              <a:ea typeface="ＭＳ Ｐゴシック" charset="0"/>
              <a:cs typeface="ＭＳ Ｐゴシック" charset="0"/>
            </a:endParaRPr>
          </a:p>
          <a:p>
            <a:pPr marL="44450">
              <a:defRPr/>
            </a:pPr>
            <a:r>
              <a:rPr lang="en-US" sz="3200" b="1" dirty="0">
                <a:solidFill>
                  <a:prstClr val="white"/>
                </a:solidFill>
                <a:latin typeface="Arial" charset="0"/>
                <a:ea typeface="ＭＳ Ｐゴシック" charset="0"/>
                <a:cs typeface="ＭＳ Ｐゴシック" charset="0"/>
              </a:rPr>
              <a:t>Seventh</a:t>
            </a:r>
          </a:p>
          <a:p>
            <a:pPr marL="44450">
              <a:defRPr/>
            </a:pPr>
            <a:r>
              <a:rPr lang="en-US" sz="3200" b="1" u="sng" dirty="0">
                <a:solidFill>
                  <a:prstClr val="white"/>
                </a:solidFill>
                <a:latin typeface="Arial" charset="0"/>
                <a:ea typeface="ＭＳ Ｐゴシック" charset="0"/>
                <a:cs typeface="ＭＳ Ｐゴシック" charset="0"/>
              </a:rPr>
              <a:t>Conclusion</a:t>
            </a:r>
            <a:r>
              <a:rPr lang="en-US" sz="3200" b="1" dirty="0">
                <a:solidFill>
                  <a:prstClr val="white"/>
                </a:solidFill>
                <a:latin typeface="Arial" charset="0"/>
                <a:ea typeface="ＭＳ Ｐゴシック" charset="0"/>
                <a:cs typeface="ＭＳ Ｐゴシック" charset="0"/>
              </a:rPr>
              <a:t> </a:t>
            </a:r>
          </a:p>
          <a:p>
            <a:pPr>
              <a:defRPr/>
            </a:pPr>
            <a:endParaRPr lang="en-US" sz="2800" b="1" dirty="0">
              <a:solidFill>
                <a:prstClr val="white"/>
              </a:solidFill>
              <a:latin typeface="Arial" charset="0"/>
              <a:ea typeface="ＭＳ Ｐゴシック" charset="0"/>
              <a:cs typeface="ＭＳ Ｐゴシック" charset="0"/>
            </a:endParaRPr>
          </a:p>
          <a:p>
            <a:pPr marL="44450">
              <a:defRPr/>
            </a:pPr>
            <a:r>
              <a:rPr lang="en-US" b="1" dirty="0">
                <a:solidFill>
                  <a:prstClr val="white"/>
                </a:solidFill>
                <a:latin typeface="Arial" charset="0"/>
                <a:ea typeface="ＭＳ Ｐゴシック" charset="0"/>
                <a:cs typeface="ＭＳ Ｐゴシック" charset="0"/>
              </a:rPr>
              <a:t>Keep the dry product agitated in the spray tank</a:t>
            </a:r>
          </a:p>
          <a:p>
            <a:pPr marL="44450">
              <a:defRPr/>
            </a:pPr>
            <a:endParaRPr lang="en-US" b="1" dirty="0">
              <a:solidFill>
                <a:prstClr val="white"/>
              </a:solidFill>
              <a:latin typeface="Arial" charset="0"/>
              <a:ea typeface="ＭＳ Ｐゴシック" charset="0"/>
              <a:cs typeface="ＭＳ Ｐゴシック" charset="0"/>
            </a:endParaRPr>
          </a:p>
          <a:p>
            <a:pPr marL="44450">
              <a:defRPr/>
            </a:pPr>
            <a:r>
              <a:rPr lang="en-US" b="1" dirty="0">
                <a:solidFill>
                  <a:prstClr val="white"/>
                </a:solidFill>
                <a:latin typeface="Arial" charset="0"/>
                <a:ea typeface="ＭＳ Ｐゴシック" charset="0"/>
                <a:cs typeface="ＭＳ Ｐゴシック" charset="0"/>
              </a:rPr>
              <a:t>You might have to premix if water is really cold</a:t>
            </a: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a:p>
            <a:pPr marL="44450">
              <a:defRPr/>
            </a:pPr>
            <a:endParaRPr lang="en-US" sz="1800" b="1" dirty="0">
              <a:solidFill>
                <a:prstClr val="white"/>
              </a:solidFill>
              <a:latin typeface="Arial" charset="0"/>
              <a:ea typeface="ＭＳ Ｐゴシック" charset="0"/>
              <a:cs typeface="ＭＳ Ｐゴシック" charset="0"/>
            </a:endParaRPr>
          </a:p>
        </p:txBody>
      </p:sp>
      <p:sp>
        <p:nvSpPr>
          <p:cNvPr id="120837" name="TextBox 1"/>
          <p:cNvSpPr txBox="1">
            <a:spLocks noChangeArrowheads="1"/>
          </p:cNvSpPr>
          <p:nvPr/>
        </p:nvSpPr>
        <p:spPr bwMode="auto">
          <a:xfrm>
            <a:off x="0" y="4419600"/>
            <a:ext cx="6629400" cy="2586038"/>
          </a:xfrm>
          <a:prstGeom prst="rect">
            <a:avLst/>
          </a:prstGeom>
          <a:solidFill>
            <a:srgbClr val="3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a:p>
            <a:pPr eaLnBrk="1" hangingPunct="1">
              <a:spcBef>
                <a:spcPct val="0"/>
              </a:spcBef>
              <a:buClrTx/>
              <a:buFontTx/>
              <a:buNone/>
            </a:pPr>
            <a:endParaRPr lang="en-US" altLang="en-US" sz="1800">
              <a:solidFill>
                <a:srgbClr val="000000"/>
              </a:solidFill>
              <a:latin typeface="Arial" pitchFamily="34" charset="0"/>
            </a:endParaRPr>
          </a:p>
        </p:txBody>
      </p:sp>
      <p:pic>
        <p:nvPicPr>
          <p:cNvPr id="1208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4038600"/>
            <a:ext cx="39624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43400"/>
            <a:ext cx="3556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Verify Tank Measurements</a:t>
            </a:r>
            <a:endParaRPr lang="en-US" dirty="0"/>
          </a:p>
        </p:txBody>
      </p:sp>
      <p:pic>
        <p:nvPicPr>
          <p:cNvPr id="121859" name="Content Placeholder 3" descr="IMG_4699.JPG"/>
          <p:cNvPicPr>
            <a:picLocks noGrp="1" noChangeAspect="1"/>
          </p:cNvPicPr>
          <p:nvPr>
            <p:ph idx="1"/>
          </p:nvPr>
        </p:nvPicPr>
        <p:blipFill>
          <a:blip r:embed="rId2">
            <a:extLst>
              <a:ext uri="{28A0092B-C50C-407E-A947-70E740481C1C}">
                <a14:useLocalDpi xmlns:a14="http://schemas.microsoft.com/office/drawing/2010/main" val="0"/>
              </a:ext>
            </a:extLst>
          </a:blip>
          <a:srcRect l="15054" r="15054"/>
          <a:stretch>
            <a:fillRect/>
          </a:stretch>
        </p:blipFill>
        <p:spPr bwMode="auto">
          <a:xfrm>
            <a:off x="0" y="1295400"/>
            <a:ext cx="2976563" cy="5680075"/>
          </a:xfrm>
        </p:spPr>
      </p:pic>
      <p:pic>
        <p:nvPicPr>
          <p:cNvPr id="121860" name="Content Placeholder 3" descr="IMG_4688.JPG"/>
          <p:cNvPicPr>
            <a:picLocks noChangeAspect="1"/>
          </p:cNvPicPr>
          <p:nvPr/>
        </p:nvPicPr>
        <p:blipFill>
          <a:blip r:embed="rId3">
            <a:extLst>
              <a:ext uri="{28A0092B-C50C-407E-A947-70E740481C1C}">
                <a14:useLocalDpi xmlns:a14="http://schemas.microsoft.com/office/drawing/2010/main" val="0"/>
              </a:ext>
            </a:extLst>
          </a:blip>
          <a:srcRect t="15054" b="15054"/>
          <a:stretch>
            <a:fillRect/>
          </a:stretch>
        </p:blipFill>
        <p:spPr bwMode="auto">
          <a:xfrm>
            <a:off x="2978150" y="2209800"/>
            <a:ext cx="6162675" cy="323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Box 1"/>
          <p:cNvSpPr txBox="1">
            <a:spLocks noChangeArrowheads="1"/>
          </p:cNvSpPr>
          <p:nvPr/>
        </p:nvSpPr>
        <p:spPr bwMode="auto">
          <a:xfrm>
            <a:off x="2962275" y="5715000"/>
            <a:ext cx="6169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r>
              <a:rPr lang="en-US" altLang="en-US" sz="2400" b="1">
                <a:solidFill>
                  <a:srgbClr val="0000FF"/>
                </a:solidFill>
                <a:latin typeface="Arial" pitchFamily="34" charset="0"/>
              </a:rPr>
              <a:t>Must verify tank measurements with a flow meter!</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5" descr="Poly Tank with Wat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638800" y="152400"/>
            <a:ext cx="3352800" cy="6934200"/>
          </a:xfrm>
        </p:spPr>
        <p:txBody>
          <a:bodyPr wrap="square" numCol="1" anchorCtr="0" compatLnSpc="1">
            <a:prstTxWarp prst="textNoShape">
              <a:avLst/>
            </a:prstTxWarp>
          </a:bodyPr>
          <a:lstStyle/>
          <a:p>
            <a:pPr>
              <a:lnSpc>
                <a:spcPct val="60000"/>
              </a:lnSpc>
              <a:spcBef>
                <a:spcPts val="1200"/>
              </a:spcBef>
              <a:buFont typeface="Wingdings 2" charset="0"/>
              <a:buNone/>
              <a:defRPr/>
            </a:pPr>
            <a:endParaRPr lang="en-US" sz="2400" b="1" dirty="0" smtClean="0">
              <a:solidFill>
                <a:schemeClr val="bg1"/>
              </a:solidFill>
            </a:endParaRPr>
          </a:p>
          <a:p>
            <a:pPr>
              <a:lnSpc>
                <a:spcPct val="60000"/>
              </a:lnSpc>
              <a:spcBef>
                <a:spcPts val="1200"/>
              </a:spcBef>
              <a:buFont typeface="Wingdings 2" charset="0"/>
              <a:buNone/>
              <a:defRPr/>
            </a:pPr>
            <a:r>
              <a:rPr lang="en-US" sz="2800" b="1" dirty="0" smtClean="0">
                <a:solidFill>
                  <a:schemeClr val="bg1"/>
                </a:solidFill>
              </a:rPr>
              <a:t>More </a:t>
            </a:r>
            <a:r>
              <a:rPr lang="en-US" sz="2800" b="1" dirty="0">
                <a:solidFill>
                  <a:schemeClr val="bg1"/>
                </a:solidFill>
              </a:rPr>
              <a:t>precision </a:t>
            </a:r>
            <a:r>
              <a:rPr lang="en-US" sz="2800" b="1" dirty="0" smtClean="0">
                <a:solidFill>
                  <a:schemeClr val="bg1"/>
                </a:solidFill>
              </a:rPr>
              <a:t>needed for ounce measurements</a:t>
            </a:r>
            <a:endParaRPr lang="en-US" sz="2800" b="1" dirty="0">
              <a:solidFill>
                <a:schemeClr val="bg1"/>
              </a:solidFill>
            </a:endParaRPr>
          </a:p>
          <a:p>
            <a:pPr>
              <a:lnSpc>
                <a:spcPct val="60000"/>
              </a:lnSpc>
              <a:spcBef>
                <a:spcPts val="1200"/>
              </a:spcBef>
              <a:buFont typeface="Wingdings 2" charset="0"/>
              <a:buNone/>
              <a:defRPr/>
            </a:pPr>
            <a:endParaRPr lang="en-US" sz="2800" b="1" dirty="0" smtClean="0">
              <a:solidFill>
                <a:schemeClr val="bg1"/>
              </a:solidFill>
            </a:endParaRPr>
          </a:p>
          <a:p>
            <a:pPr>
              <a:lnSpc>
                <a:spcPct val="60000"/>
              </a:lnSpc>
              <a:spcBef>
                <a:spcPts val="1200"/>
              </a:spcBef>
              <a:buFont typeface="Wingdings 2" charset="0"/>
              <a:buNone/>
              <a:defRPr/>
            </a:pPr>
            <a:r>
              <a:rPr lang="en-US" sz="2800" b="1" dirty="0" smtClean="0">
                <a:solidFill>
                  <a:schemeClr val="bg1"/>
                </a:solidFill>
              </a:rPr>
              <a:t>Dry </a:t>
            </a:r>
            <a:r>
              <a:rPr lang="en-US" sz="2800" b="1" dirty="0">
                <a:solidFill>
                  <a:schemeClr val="bg1"/>
                </a:solidFill>
              </a:rPr>
              <a:t>and liquid ounces are different</a:t>
            </a:r>
          </a:p>
          <a:p>
            <a:pPr>
              <a:lnSpc>
                <a:spcPct val="60000"/>
              </a:lnSpc>
              <a:spcBef>
                <a:spcPts val="1200"/>
              </a:spcBef>
              <a:buFont typeface="Wingdings 2" charset="0"/>
              <a:buNone/>
              <a:defRPr/>
            </a:pPr>
            <a:endParaRPr lang="en-US" sz="2800" b="1" dirty="0" smtClean="0">
              <a:solidFill>
                <a:schemeClr val="bg1"/>
              </a:solidFill>
            </a:endParaRPr>
          </a:p>
          <a:p>
            <a:pPr>
              <a:lnSpc>
                <a:spcPct val="60000"/>
              </a:lnSpc>
              <a:spcBef>
                <a:spcPts val="1200"/>
              </a:spcBef>
              <a:buFont typeface="Wingdings 2" charset="0"/>
              <a:buNone/>
              <a:defRPr/>
            </a:pPr>
            <a:r>
              <a:rPr lang="en-US" sz="2800" b="1" dirty="0" smtClean="0">
                <a:solidFill>
                  <a:schemeClr val="bg1"/>
                </a:solidFill>
              </a:rPr>
              <a:t>Use </a:t>
            </a:r>
            <a:r>
              <a:rPr lang="en-US" sz="2800" b="1" dirty="0">
                <a:solidFill>
                  <a:schemeClr val="bg1"/>
                </a:solidFill>
              </a:rPr>
              <a:t>specific tubes made for </a:t>
            </a:r>
            <a:r>
              <a:rPr lang="en-US" sz="2800" b="1" dirty="0" smtClean="0">
                <a:solidFill>
                  <a:schemeClr val="bg1"/>
                </a:solidFill>
              </a:rPr>
              <a:t>dry products</a:t>
            </a:r>
            <a:endParaRPr lang="en-US" sz="2800" b="1" dirty="0">
              <a:solidFill>
                <a:schemeClr val="bg1"/>
              </a:solidFill>
            </a:endParaRPr>
          </a:p>
          <a:p>
            <a:pPr>
              <a:lnSpc>
                <a:spcPct val="60000"/>
              </a:lnSpc>
              <a:spcBef>
                <a:spcPts val="1200"/>
              </a:spcBef>
              <a:buFont typeface="Wingdings 2" charset="0"/>
              <a:buNone/>
              <a:defRPr/>
            </a:pPr>
            <a:endParaRPr lang="en-US" sz="2800" b="1" dirty="0" smtClean="0">
              <a:solidFill>
                <a:schemeClr val="bg1"/>
              </a:solidFill>
            </a:endParaRPr>
          </a:p>
          <a:p>
            <a:pPr>
              <a:lnSpc>
                <a:spcPct val="60000"/>
              </a:lnSpc>
              <a:spcBef>
                <a:spcPts val="1200"/>
              </a:spcBef>
              <a:buFont typeface="Wingdings 2" charset="0"/>
              <a:buNone/>
              <a:defRPr/>
            </a:pPr>
            <a:r>
              <a:rPr lang="en-US" sz="2800" b="1" dirty="0" smtClean="0">
                <a:solidFill>
                  <a:schemeClr val="bg1"/>
                </a:solidFill>
              </a:rPr>
              <a:t>Weigh </a:t>
            </a:r>
            <a:r>
              <a:rPr lang="en-US" sz="2800" b="1" dirty="0">
                <a:solidFill>
                  <a:schemeClr val="bg1"/>
                </a:solidFill>
              </a:rPr>
              <a:t>dry products for accuracy</a:t>
            </a:r>
          </a:p>
          <a:p>
            <a:pPr>
              <a:lnSpc>
                <a:spcPct val="60000"/>
              </a:lnSpc>
              <a:buFont typeface="Wingdings 2" charset="0"/>
              <a:buNone/>
              <a:defRPr/>
            </a:pPr>
            <a:endParaRPr lang="en-US" sz="1700" b="1" dirty="0">
              <a:solidFill>
                <a:schemeClr val="bg1"/>
              </a:solidFill>
            </a:endParaRPr>
          </a:p>
          <a:p>
            <a:pPr>
              <a:lnSpc>
                <a:spcPct val="60000"/>
              </a:lnSpc>
              <a:buFont typeface="Wingdings 2" charset="0"/>
              <a:buNone/>
              <a:defRPr/>
            </a:pPr>
            <a:endParaRPr lang="en-US" sz="1300" b="1" dirty="0">
              <a:solidFill>
                <a:schemeClr val="bg1"/>
              </a:solidFill>
            </a:endParaRPr>
          </a:p>
          <a:p>
            <a:pPr>
              <a:lnSpc>
                <a:spcPct val="60000"/>
              </a:lnSpc>
              <a:buFont typeface="Wingdings 2" charset="0"/>
              <a:buNone/>
              <a:defRPr/>
            </a:pPr>
            <a:endParaRPr lang="en-US" sz="1300" b="1" dirty="0">
              <a:solidFill>
                <a:schemeClr val="bg1"/>
              </a:solidFill>
            </a:endParaRPr>
          </a:p>
          <a:p>
            <a:pPr>
              <a:lnSpc>
                <a:spcPct val="60000"/>
              </a:lnSpc>
              <a:buFont typeface="Wingdings 2" charset="0"/>
              <a:buNone/>
              <a:defRPr/>
            </a:pPr>
            <a:endParaRPr lang="en-US" sz="1200" dirty="0"/>
          </a:p>
        </p:txBody>
      </p:sp>
      <p:sp>
        <p:nvSpPr>
          <p:cNvPr id="123907" name="TextBox 6"/>
          <p:cNvSpPr txBox="1">
            <a:spLocks noChangeArrowheads="1"/>
          </p:cNvSpPr>
          <p:nvPr/>
        </p:nvSpPr>
        <p:spPr bwMode="auto">
          <a:xfrm>
            <a:off x="8283575" y="4629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23908" name="Rectangle 1"/>
          <p:cNvSpPr>
            <a:spLocks noChangeArrowheads="1"/>
          </p:cNvSpPr>
          <p:nvPr/>
        </p:nvSpPr>
        <p:spPr bwMode="auto">
          <a:xfrm>
            <a:off x="-990600" y="6843713"/>
            <a:ext cx="5726113"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r>
              <a:rPr lang="en-US" altLang="en-US" sz="4400" b="1">
                <a:solidFill>
                  <a:srgbClr val="FFFFFF"/>
                </a:solidFill>
                <a:latin typeface="Arial" pitchFamily="34" charset="0"/>
                <a:cs typeface="Arial" pitchFamily="34" charset="0"/>
              </a:rPr>
              <a:t/>
            </a:r>
            <a:br>
              <a:rPr lang="en-US" altLang="en-US" sz="4400" b="1">
                <a:solidFill>
                  <a:srgbClr val="FFFFFF"/>
                </a:solidFill>
                <a:latin typeface="Arial" pitchFamily="34" charset="0"/>
                <a:cs typeface="Arial" pitchFamily="34" charset="0"/>
              </a:rPr>
            </a:br>
            <a:endParaRPr lang="en-US" altLang="en-US" sz="4400" b="1">
              <a:solidFill>
                <a:srgbClr val="FFFFFF"/>
              </a:solidFill>
              <a:latin typeface="Arial" pitchFamily="34" charset="0"/>
              <a:cs typeface="Arial" pitchFamily="34" charset="0"/>
            </a:endParaRPr>
          </a:p>
        </p:txBody>
      </p:sp>
      <p:sp>
        <p:nvSpPr>
          <p:cNvPr id="123909" name="Rectangle 4"/>
          <p:cNvSpPr>
            <a:spLocks noChangeArrowheads="1"/>
          </p:cNvSpPr>
          <p:nvPr/>
        </p:nvSpPr>
        <p:spPr bwMode="auto">
          <a:xfrm>
            <a:off x="381000" y="914400"/>
            <a:ext cx="45720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r>
              <a:rPr lang="en-US" altLang="en-US" sz="4000" b="1">
                <a:solidFill>
                  <a:srgbClr val="FF6600"/>
                </a:solidFill>
                <a:latin typeface="Arial" pitchFamily="34" charset="0"/>
                <a:cs typeface="Arial" pitchFamily="34" charset="0"/>
              </a:rPr>
              <a:t>Accurate</a:t>
            </a:r>
            <a:r>
              <a:rPr lang="en-US" altLang="en-US" sz="3200" b="1">
                <a:solidFill>
                  <a:srgbClr val="FF6600"/>
                </a:solidFill>
                <a:latin typeface="Arial" pitchFamily="34" charset="0"/>
                <a:cs typeface="Arial" pitchFamily="34" charset="0"/>
              </a:rPr>
              <a:t> Measurement Starts the Chain of Events to Success or Failure </a:t>
            </a:r>
            <a:endParaRPr lang="en-US" altLang="en-US" sz="3200">
              <a:solidFill>
                <a:srgbClr val="FF6600"/>
              </a:solidFill>
              <a:latin typeface="Arial" pitchFamily="34" charset="0"/>
              <a:cs typeface="Arial" pitchFamily="34" charset="0"/>
            </a:endParaRPr>
          </a:p>
        </p:txBody>
      </p:sp>
      <p:sp>
        <p:nvSpPr>
          <p:cNvPr id="89094" name="Rectangle 1"/>
          <p:cNvSpPr>
            <a:spLocks noChangeArrowheads="1"/>
          </p:cNvSpPr>
          <p:nvPr/>
        </p:nvSpPr>
        <p:spPr bwMode="auto">
          <a:xfrm>
            <a:off x="2971800" y="381000"/>
            <a:ext cx="25146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lnSpc>
                <a:spcPct val="60000"/>
              </a:lnSpc>
              <a:spcBef>
                <a:spcPct val="0"/>
              </a:spcBef>
              <a:buClrTx/>
              <a:buFontTx/>
              <a:buNone/>
              <a:defRPr/>
            </a:pPr>
            <a:r>
              <a:rPr lang="en-US" altLang="en-US" sz="4000" b="1" dirty="0" smtClean="0">
                <a:solidFill>
                  <a:schemeClr val="accent4">
                    <a:lumMod val="40000"/>
                    <a:lumOff val="60000"/>
                  </a:schemeClr>
                </a:solidFill>
              </a:rPr>
              <a:t>Summary</a:t>
            </a:r>
          </a:p>
        </p:txBody>
      </p:sp>
      <p:pic>
        <p:nvPicPr>
          <p:cNvPr id="1239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563" y="3240088"/>
            <a:ext cx="4262437"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791200" y="152400"/>
            <a:ext cx="3124200" cy="6934200"/>
          </a:xfrm>
        </p:spPr>
        <p:txBody>
          <a:bodyPr wrap="square" numCol="1" anchorCtr="0" compatLnSpc="1">
            <a:prstTxWarp prst="textNoShape">
              <a:avLst/>
            </a:prstTxWarp>
          </a:bodyPr>
          <a:lstStyle/>
          <a:p>
            <a:pPr>
              <a:lnSpc>
                <a:spcPct val="60000"/>
              </a:lnSpc>
              <a:spcBef>
                <a:spcPts val="1200"/>
              </a:spcBef>
              <a:buFont typeface="Wingdings 2" charset="0"/>
              <a:buNone/>
              <a:defRPr/>
            </a:pPr>
            <a:r>
              <a:rPr lang="en-US" sz="3200" b="1" dirty="0" smtClean="0">
                <a:solidFill>
                  <a:schemeClr val="bg1"/>
                </a:solidFill>
              </a:rPr>
              <a:t>Throw </a:t>
            </a:r>
            <a:r>
              <a:rPr lang="en-US" sz="3200" b="1" dirty="0">
                <a:solidFill>
                  <a:schemeClr val="bg1"/>
                </a:solidFill>
              </a:rPr>
              <a:t>away dry measuring tubes </a:t>
            </a:r>
          </a:p>
          <a:p>
            <a:pPr>
              <a:lnSpc>
                <a:spcPct val="60000"/>
              </a:lnSpc>
              <a:spcBef>
                <a:spcPts val="1200"/>
              </a:spcBef>
              <a:buFont typeface="Wingdings 2" charset="0"/>
              <a:buNone/>
              <a:defRPr/>
            </a:pPr>
            <a:endParaRPr lang="en-US" sz="3200" b="1" dirty="0" smtClean="0">
              <a:solidFill>
                <a:schemeClr val="bg1"/>
              </a:solidFill>
            </a:endParaRPr>
          </a:p>
          <a:p>
            <a:pPr>
              <a:lnSpc>
                <a:spcPct val="60000"/>
              </a:lnSpc>
              <a:spcBef>
                <a:spcPts val="1200"/>
              </a:spcBef>
              <a:buFont typeface="Wingdings 2" charset="0"/>
              <a:buNone/>
              <a:defRPr/>
            </a:pPr>
            <a:r>
              <a:rPr lang="en-US" sz="3200" b="1" dirty="0" smtClean="0">
                <a:solidFill>
                  <a:schemeClr val="bg1"/>
                </a:solidFill>
              </a:rPr>
              <a:t>Ask </a:t>
            </a:r>
            <a:r>
              <a:rPr lang="en-US" sz="3200" b="1" dirty="0">
                <a:solidFill>
                  <a:schemeClr val="bg1"/>
                </a:solidFill>
              </a:rPr>
              <a:t>retailer for dry tube that came with product</a:t>
            </a:r>
          </a:p>
          <a:p>
            <a:pPr>
              <a:lnSpc>
                <a:spcPct val="60000"/>
              </a:lnSpc>
              <a:spcBef>
                <a:spcPts val="1200"/>
              </a:spcBef>
              <a:buFont typeface="Wingdings 2" charset="0"/>
              <a:buNone/>
              <a:defRPr/>
            </a:pPr>
            <a:endParaRPr lang="en-US" sz="3200" b="1" dirty="0" smtClean="0">
              <a:solidFill>
                <a:schemeClr val="bg1"/>
              </a:solidFill>
            </a:endParaRPr>
          </a:p>
          <a:p>
            <a:pPr>
              <a:lnSpc>
                <a:spcPct val="60000"/>
              </a:lnSpc>
              <a:spcBef>
                <a:spcPts val="1200"/>
              </a:spcBef>
              <a:buFont typeface="Wingdings 2" charset="0"/>
              <a:buNone/>
              <a:defRPr/>
            </a:pPr>
            <a:r>
              <a:rPr lang="en-US" sz="3200" b="1" dirty="0" smtClean="0">
                <a:solidFill>
                  <a:schemeClr val="bg1"/>
                </a:solidFill>
              </a:rPr>
              <a:t>Keep </a:t>
            </a:r>
            <a:r>
              <a:rPr lang="en-US" sz="3200" b="1" dirty="0">
                <a:solidFill>
                  <a:schemeClr val="bg1"/>
                </a:solidFill>
              </a:rPr>
              <a:t>dry products well agitated</a:t>
            </a:r>
          </a:p>
          <a:p>
            <a:pPr>
              <a:lnSpc>
                <a:spcPct val="60000"/>
              </a:lnSpc>
              <a:spcBef>
                <a:spcPts val="1200"/>
              </a:spcBef>
              <a:buFont typeface="Wingdings 2" charset="0"/>
              <a:buNone/>
              <a:defRPr/>
            </a:pPr>
            <a:endParaRPr lang="en-US" sz="3200" b="1" dirty="0" smtClean="0">
              <a:solidFill>
                <a:schemeClr val="bg1"/>
              </a:solidFill>
            </a:endParaRPr>
          </a:p>
          <a:p>
            <a:pPr>
              <a:lnSpc>
                <a:spcPct val="60000"/>
              </a:lnSpc>
              <a:spcBef>
                <a:spcPts val="1200"/>
              </a:spcBef>
              <a:buFont typeface="Wingdings 2" charset="0"/>
              <a:buNone/>
              <a:defRPr/>
            </a:pPr>
            <a:r>
              <a:rPr lang="en-US" sz="3200" b="1" dirty="0" smtClean="0">
                <a:solidFill>
                  <a:schemeClr val="bg1"/>
                </a:solidFill>
              </a:rPr>
              <a:t>Make </a:t>
            </a:r>
            <a:r>
              <a:rPr lang="en-US" sz="3200" b="1" dirty="0">
                <a:solidFill>
                  <a:schemeClr val="bg1"/>
                </a:solidFill>
              </a:rPr>
              <a:t>sure spray tank is accurately marked</a:t>
            </a:r>
          </a:p>
          <a:p>
            <a:pPr>
              <a:lnSpc>
                <a:spcPct val="60000"/>
              </a:lnSpc>
              <a:buFont typeface="Wingdings 2" charset="0"/>
              <a:buNone/>
              <a:defRPr/>
            </a:pPr>
            <a:endParaRPr lang="en-US" sz="1700" b="1" dirty="0">
              <a:solidFill>
                <a:schemeClr val="bg1"/>
              </a:solidFill>
            </a:endParaRPr>
          </a:p>
          <a:p>
            <a:pPr>
              <a:lnSpc>
                <a:spcPct val="60000"/>
              </a:lnSpc>
              <a:buFont typeface="Wingdings 2" charset="0"/>
              <a:buNone/>
              <a:defRPr/>
            </a:pPr>
            <a:endParaRPr lang="en-US" sz="1300" b="1" dirty="0">
              <a:solidFill>
                <a:schemeClr val="bg1"/>
              </a:solidFill>
            </a:endParaRPr>
          </a:p>
          <a:p>
            <a:pPr>
              <a:lnSpc>
                <a:spcPct val="60000"/>
              </a:lnSpc>
              <a:buFont typeface="Wingdings 2" charset="0"/>
              <a:buNone/>
              <a:defRPr/>
            </a:pPr>
            <a:endParaRPr lang="en-US" sz="1300" b="1" dirty="0">
              <a:solidFill>
                <a:schemeClr val="bg1"/>
              </a:solidFill>
            </a:endParaRPr>
          </a:p>
          <a:p>
            <a:pPr>
              <a:lnSpc>
                <a:spcPct val="60000"/>
              </a:lnSpc>
              <a:buFont typeface="Wingdings 2" charset="0"/>
              <a:buNone/>
              <a:defRPr/>
            </a:pPr>
            <a:endParaRPr lang="en-US" sz="1200" dirty="0"/>
          </a:p>
        </p:txBody>
      </p:sp>
      <p:sp>
        <p:nvSpPr>
          <p:cNvPr id="124931" name="TextBox 6"/>
          <p:cNvSpPr txBox="1">
            <a:spLocks noChangeArrowheads="1"/>
          </p:cNvSpPr>
          <p:nvPr/>
        </p:nvSpPr>
        <p:spPr bwMode="auto">
          <a:xfrm>
            <a:off x="8283575" y="4629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endParaRPr lang="en-US" altLang="en-US" sz="1800">
              <a:solidFill>
                <a:srgbClr val="000000"/>
              </a:solidFill>
              <a:latin typeface="Arial" pitchFamily="34" charset="0"/>
            </a:endParaRPr>
          </a:p>
        </p:txBody>
      </p:sp>
      <p:sp>
        <p:nvSpPr>
          <p:cNvPr id="124932" name="Rectangle 1"/>
          <p:cNvSpPr>
            <a:spLocks noChangeArrowheads="1"/>
          </p:cNvSpPr>
          <p:nvPr/>
        </p:nvSpPr>
        <p:spPr bwMode="auto">
          <a:xfrm>
            <a:off x="609600" y="914400"/>
            <a:ext cx="47244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spcBef>
                <a:spcPct val="0"/>
              </a:spcBef>
              <a:buClrTx/>
              <a:buFontTx/>
              <a:buNone/>
            </a:pPr>
            <a:r>
              <a:rPr lang="en-US" altLang="en-US" sz="4400" b="1">
                <a:solidFill>
                  <a:srgbClr val="FFFFFF"/>
                </a:solidFill>
              </a:rPr>
              <a:t>A Little Inaccuracy, Perhaps a Ton of Explanation</a:t>
            </a:r>
            <a:endParaRPr lang="en-US" altLang="en-US" sz="4400" b="1">
              <a:solidFill>
                <a:srgbClr val="FFFFFF"/>
              </a:solidFill>
              <a:latin typeface="Arial" pitchFamily="34" charset="0"/>
              <a:cs typeface="Arial" pitchFamily="34" charset="0"/>
            </a:endParaRPr>
          </a:p>
        </p:txBody>
      </p:sp>
      <p:sp>
        <p:nvSpPr>
          <p:cNvPr id="90117" name="Rectangle 1"/>
          <p:cNvSpPr>
            <a:spLocks noChangeArrowheads="1"/>
          </p:cNvSpPr>
          <p:nvPr/>
        </p:nvSpPr>
        <p:spPr bwMode="auto">
          <a:xfrm>
            <a:off x="2971800" y="381000"/>
            <a:ext cx="251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Font typeface="Wingdings 2" pitchFamily="18" charset="2"/>
              <a:buChar char=""/>
              <a:defRPr sz="2000">
                <a:solidFill>
                  <a:schemeClr val="tx2"/>
                </a:solidFill>
                <a:latin typeface="Franklin Gothic Medium" pitchFamily="34" charset="0"/>
                <a:ea typeface="ＭＳ Ｐゴシック" pitchFamily="34" charset="-128"/>
              </a:defRPr>
            </a:lvl1pPr>
            <a:lvl2pPr marL="742950" indent="-285750" eaLnBrk="0" hangingPunct="0">
              <a:spcBef>
                <a:spcPct val="20000"/>
              </a:spcBef>
              <a:buClr>
                <a:schemeClr val="accent2"/>
              </a:buClr>
              <a:buFont typeface="Wingdings" pitchFamily="2" charset="2"/>
              <a:buChar char="§"/>
              <a:defRPr>
                <a:solidFill>
                  <a:schemeClr val="tx2"/>
                </a:solidFill>
                <a:latin typeface="Franklin Gothic Medium" pitchFamily="34" charset="0"/>
                <a:ea typeface="ＭＳ Ｐゴシック" pitchFamily="34" charset="-128"/>
              </a:defRPr>
            </a:lvl2pPr>
            <a:lvl3pPr marL="1143000" indent="-228600" eaLnBrk="0" hangingPunct="0">
              <a:spcBef>
                <a:spcPct val="20000"/>
              </a:spcBef>
              <a:buClr>
                <a:srgbClr val="6BB1C9"/>
              </a:buClr>
              <a:buFont typeface="Wingdings" pitchFamily="2" charset="2"/>
              <a:buChar char="§"/>
              <a:defRPr sz="1600">
                <a:solidFill>
                  <a:schemeClr val="tx2"/>
                </a:solidFill>
                <a:latin typeface="Franklin Gothic Medium" pitchFamily="34" charset="0"/>
                <a:ea typeface="ＭＳ Ｐゴシック" pitchFamily="34" charset="-128"/>
              </a:defRPr>
            </a:lvl3pPr>
            <a:lvl4pPr marL="1600200" indent="-228600" eaLnBrk="0" hangingPunct="0">
              <a:spcBef>
                <a:spcPct val="20000"/>
              </a:spcBef>
              <a:buClr>
                <a:srgbClr val="6585CF"/>
              </a:buClr>
              <a:buFont typeface="Wingdings" pitchFamily="2" charset="2"/>
              <a:buChar char="§"/>
              <a:defRPr sz="1400">
                <a:solidFill>
                  <a:schemeClr val="tx2"/>
                </a:solidFill>
                <a:latin typeface="Franklin Gothic Medium" pitchFamily="34" charset="0"/>
                <a:ea typeface="ＭＳ Ｐゴシック" pitchFamily="34" charset="-128"/>
              </a:defRPr>
            </a:lvl4pPr>
            <a:lvl5pPr marL="2057400" indent="-228600" eaLnBrk="0" hangingPunct="0">
              <a:spcBef>
                <a:spcPct val="20000"/>
              </a:spcBef>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5pPr>
            <a:lvl6pPr marL="25146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6pPr>
            <a:lvl7pPr marL="29718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7pPr>
            <a:lvl8pPr marL="34290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8pPr>
            <a:lvl9pPr marL="3886200" indent="-228600" eaLnBrk="0" fontAlgn="base" hangingPunct="0">
              <a:spcBef>
                <a:spcPct val="20000"/>
              </a:spcBef>
              <a:spcAft>
                <a:spcPct val="0"/>
              </a:spcAft>
              <a:buClr>
                <a:srgbClr val="A379BB"/>
              </a:buClr>
              <a:buFont typeface="Wingdings" pitchFamily="2" charset="2"/>
              <a:buChar char="§"/>
              <a:defRPr sz="1300">
                <a:solidFill>
                  <a:schemeClr val="tx2"/>
                </a:solidFill>
                <a:latin typeface="Franklin Gothic Medium" pitchFamily="34" charset="0"/>
                <a:ea typeface="ＭＳ Ｐゴシック" pitchFamily="34" charset="-128"/>
              </a:defRPr>
            </a:lvl9pPr>
          </a:lstStyle>
          <a:p>
            <a:pPr eaLnBrk="1" hangingPunct="1">
              <a:lnSpc>
                <a:spcPct val="60000"/>
              </a:lnSpc>
              <a:spcBef>
                <a:spcPct val="0"/>
              </a:spcBef>
              <a:buClrTx/>
              <a:buFontTx/>
              <a:buNone/>
              <a:defRPr/>
            </a:pPr>
            <a:r>
              <a:rPr lang="en-US" altLang="en-US" sz="4000" b="1" dirty="0" smtClean="0">
                <a:solidFill>
                  <a:schemeClr val="accent4">
                    <a:lumMod val="40000"/>
                    <a:lumOff val="60000"/>
                  </a:schemeClr>
                </a:solidFill>
              </a:rPr>
              <a:t>Summary</a:t>
            </a:r>
          </a:p>
        </p:txBody>
      </p:sp>
      <p:pic>
        <p:nvPicPr>
          <p:cNvPr id="1249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3117850"/>
            <a:ext cx="3586163" cy="317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4935" name="TextBox 1"/>
          <p:cNvSpPr txBox="1">
            <a:spLocks noChangeArrowheads="1"/>
          </p:cNvSpPr>
          <p:nvPr/>
        </p:nvSpPr>
        <p:spPr bwMode="auto">
          <a:xfrm>
            <a:off x="914400" y="6291263"/>
            <a:ext cx="4267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a:solidFill>
                  <a:schemeClr val="bg1"/>
                </a:solidFill>
              </a:rPr>
              <a:t>Nicosulfuron damage on corn</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p:txBody>
          <a:bodyPr/>
          <a:lstStyle/>
          <a:p>
            <a:r>
              <a:rPr lang="en-US" altLang="en-US" smtClean="0"/>
              <a:t>Acknowledgements</a:t>
            </a:r>
          </a:p>
        </p:txBody>
      </p:sp>
      <p:sp>
        <p:nvSpPr>
          <p:cNvPr id="133123" name="Content Placeholder 2"/>
          <p:cNvSpPr>
            <a:spLocks noGrp="1"/>
          </p:cNvSpPr>
          <p:nvPr>
            <p:ph idx="1"/>
          </p:nvPr>
        </p:nvSpPr>
        <p:spPr>
          <a:xfrm>
            <a:off x="1066800" y="2101850"/>
            <a:ext cx="4419600" cy="4114800"/>
          </a:xfrm>
        </p:spPr>
        <p:txBody>
          <a:bodyPr/>
          <a:lstStyle/>
          <a:p>
            <a:r>
              <a:rPr lang="en-US" altLang="en-US" smtClean="0"/>
              <a:t>Thanks to Fred Whitford – Purdue University and Pat Hipkins – Virginia Cooperative Extension for the slides on measuring small amounts of pesticides</a:t>
            </a:r>
          </a:p>
        </p:txBody>
      </p:sp>
      <p:pic>
        <p:nvPicPr>
          <p:cNvPr id="4" name="Picture 1" descr="PPP-96.pd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8481" y="2209800"/>
            <a:ext cx="2884519"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normAutofit fontScale="90000"/>
          </a:bodyPr>
          <a:lstStyle/>
          <a:p>
            <a:pPr>
              <a:defRPr/>
            </a:pPr>
            <a:r>
              <a:rPr lang="en-US" altLang="en-US" dirty="0" smtClean="0"/>
              <a:t>2014 Pesticide Bills in Maine Legislature</a:t>
            </a:r>
          </a:p>
        </p:txBody>
      </p:sp>
      <p:sp>
        <p:nvSpPr>
          <p:cNvPr id="3" name="Content Placeholder 2"/>
          <p:cNvSpPr>
            <a:spLocks noGrp="1"/>
          </p:cNvSpPr>
          <p:nvPr>
            <p:ph idx="1"/>
          </p:nvPr>
        </p:nvSpPr>
        <p:spPr>
          <a:xfrm>
            <a:off x="1066800" y="2101850"/>
            <a:ext cx="7772400" cy="4603750"/>
          </a:xfrm>
        </p:spPr>
        <p:txBody>
          <a:bodyPr>
            <a:normAutofit/>
          </a:bodyPr>
          <a:lstStyle/>
          <a:p>
            <a:pPr>
              <a:defRPr/>
            </a:pPr>
            <a:r>
              <a:rPr lang="en-US" dirty="0" smtClean="0"/>
              <a:t>Three pesticide bills have made it through the Legislative Council</a:t>
            </a:r>
          </a:p>
          <a:p>
            <a:pPr marL="1085850" lvl="1" indent="-514350">
              <a:buFont typeface="+mj-lt"/>
              <a:buAutoNum type="arabicPeriod"/>
              <a:defRPr/>
            </a:pPr>
            <a:r>
              <a:rPr lang="en-US" dirty="0" smtClean="0"/>
              <a:t>A 2-year moratorium on </a:t>
            </a:r>
            <a:r>
              <a:rPr lang="en-US" dirty="0" err="1" smtClean="0"/>
              <a:t>neonicotinoids</a:t>
            </a:r>
            <a:endParaRPr lang="en-US" dirty="0" smtClean="0"/>
          </a:p>
          <a:p>
            <a:pPr marL="1084263" lvl="1" indent="-514350">
              <a:buFont typeface="+mj-lt"/>
              <a:buAutoNum type="arabicPeriod"/>
              <a:defRPr/>
            </a:pPr>
            <a:r>
              <a:rPr lang="en-US" dirty="0" smtClean="0"/>
              <a:t>Prohibition on </a:t>
            </a:r>
            <a:r>
              <a:rPr lang="en-US" dirty="0" err="1" smtClean="0"/>
              <a:t>methoprene</a:t>
            </a:r>
            <a:r>
              <a:rPr lang="en-US" dirty="0" smtClean="0"/>
              <a:t> and </a:t>
            </a:r>
            <a:r>
              <a:rPr lang="en-US" dirty="0" err="1" smtClean="0"/>
              <a:t>resmethrin</a:t>
            </a:r>
            <a:r>
              <a:rPr lang="en-US" dirty="0" smtClean="0"/>
              <a:t> if they will enter the Gulf of Maine</a:t>
            </a:r>
          </a:p>
          <a:p>
            <a:pPr marL="1084263" lvl="1" indent="-514350">
              <a:buFont typeface="+mj-lt"/>
              <a:buAutoNum type="arabicPeriod"/>
              <a:defRPr/>
            </a:pPr>
            <a:r>
              <a:rPr lang="en-US" dirty="0" smtClean="0"/>
              <a:t>Approval of more pesticides for Medical Marijuana producers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LD 1587 An Act to Temporarily Ban the Use of </a:t>
            </a:r>
            <a:r>
              <a:rPr lang="en-US" dirty="0" err="1" smtClean="0"/>
              <a:t>Neonicotinoid</a:t>
            </a:r>
            <a:r>
              <a:rPr lang="en-US" dirty="0" smtClean="0"/>
              <a:t> Pesticides</a:t>
            </a:r>
            <a:endParaRPr lang="en-US" dirty="0"/>
          </a:p>
        </p:txBody>
      </p:sp>
      <p:sp>
        <p:nvSpPr>
          <p:cNvPr id="96259" name="Content Placeholder 2"/>
          <p:cNvSpPr>
            <a:spLocks noGrp="1"/>
          </p:cNvSpPr>
          <p:nvPr>
            <p:ph idx="1"/>
          </p:nvPr>
        </p:nvSpPr>
        <p:spPr>
          <a:xfrm>
            <a:off x="533400" y="2101850"/>
            <a:ext cx="5034478" cy="4527550"/>
          </a:xfrm>
        </p:spPr>
        <p:txBody>
          <a:bodyPr>
            <a:normAutofit fontScale="92500" lnSpcReduction="20000"/>
          </a:bodyPr>
          <a:lstStyle/>
          <a:p>
            <a:r>
              <a:rPr lang="en-US" altLang="en-US" dirty="0" smtClean="0"/>
              <a:t>From July 15, 2014 to July 15, 2016</a:t>
            </a:r>
          </a:p>
          <a:p>
            <a:r>
              <a:rPr lang="en-US" altLang="en-US" dirty="0" smtClean="0"/>
              <a:t>May not use, sell or distribute a </a:t>
            </a:r>
            <a:r>
              <a:rPr lang="en-US" altLang="en-US" dirty="0" err="1" smtClean="0"/>
              <a:t>neonicotinoid</a:t>
            </a:r>
            <a:r>
              <a:rPr lang="en-US" altLang="en-US" dirty="0" smtClean="0"/>
              <a:t> pesticide.</a:t>
            </a:r>
          </a:p>
          <a:p>
            <a:pPr marL="1428750" lvl="2" indent="-514350"/>
            <a:r>
              <a:rPr lang="en-US" altLang="en-US" sz="1800" dirty="0" err="1" smtClean="0"/>
              <a:t>Neonicitonoid</a:t>
            </a:r>
            <a:r>
              <a:rPr lang="en-US" altLang="en-US" sz="1800" dirty="0" smtClean="0"/>
              <a:t> pesticide means a pesticide containing the following active ingredients: (</a:t>
            </a:r>
            <a:r>
              <a:rPr lang="en-US" altLang="en-US" sz="1800" dirty="0" err="1" smtClean="0"/>
              <a:t>imidacloprid</a:t>
            </a:r>
            <a:r>
              <a:rPr lang="en-US" altLang="en-US" sz="1800" dirty="0" smtClean="0"/>
              <a:t>, </a:t>
            </a:r>
            <a:r>
              <a:rPr lang="en-US" altLang="en-US" sz="1800" dirty="0" err="1" smtClean="0"/>
              <a:t>clothianidin</a:t>
            </a:r>
            <a:r>
              <a:rPr lang="en-US" altLang="en-US" sz="1800" dirty="0" smtClean="0"/>
              <a:t>, </a:t>
            </a:r>
            <a:r>
              <a:rPr lang="en-US" altLang="en-US" sz="1800" dirty="0" err="1" smtClean="0"/>
              <a:t>thiamethoxam</a:t>
            </a:r>
            <a:r>
              <a:rPr lang="en-US" altLang="en-US" sz="1800" dirty="0" smtClean="0"/>
              <a:t>, </a:t>
            </a:r>
            <a:r>
              <a:rPr lang="en-US" altLang="en-US" sz="1800" dirty="0" err="1" smtClean="0"/>
              <a:t>acetamiprid</a:t>
            </a:r>
            <a:r>
              <a:rPr lang="en-US" altLang="en-US" sz="1800" dirty="0" smtClean="0"/>
              <a:t>, </a:t>
            </a:r>
            <a:r>
              <a:rPr lang="en-US" altLang="en-US" sz="1800" dirty="0" err="1" smtClean="0"/>
              <a:t>dinotefuran</a:t>
            </a:r>
            <a:r>
              <a:rPr lang="en-US" altLang="en-US" sz="1800" dirty="0" smtClean="0"/>
              <a:t> and </a:t>
            </a:r>
            <a:r>
              <a:rPr lang="en-US" altLang="en-US" sz="1800" dirty="0" err="1" smtClean="0"/>
              <a:t>thiacloprid</a:t>
            </a:r>
            <a:r>
              <a:rPr lang="en-US" altLang="en-US" sz="1800" dirty="0" smtClean="0"/>
              <a:t>) </a:t>
            </a:r>
          </a:p>
          <a:p>
            <a:pPr marL="1428750" lvl="2" indent="-514350"/>
            <a:r>
              <a:rPr lang="en-US" altLang="en-US" sz="1800" dirty="0" smtClean="0"/>
              <a:t>Product names include: (</a:t>
            </a:r>
            <a:r>
              <a:rPr lang="en-US" altLang="en-US" sz="1800" dirty="0" err="1" smtClean="0"/>
              <a:t>Actara</a:t>
            </a:r>
            <a:r>
              <a:rPr lang="en-US" altLang="en-US" sz="1800" dirty="0" smtClean="0"/>
              <a:t>, Admire, Aloft, Arena, Belay, Brigadier, Calypso, </a:t>
            </a:r>
            <a:r>
              <a:rPr lang="en-US" altLang="en-US" sz="1800" dirty="0" err="1" smtClean="0"/>
              <a:t>Couraze</a:t>
            </a:r>
            <a:r>
              <a:rPr lang="en-US" altLang="en-US" sz="1800" dirty="0" smtClean="0"/>
              <a:t>, Cruiser, </a:t>
            </a:r>
            <a:r>
              <a:rPr lang="en-US" altLang="en-US" sz="1800" dirty="0" err="1" smtClean="0"/>
              <a:t>Endigo</a:t>
            </a:r>
            <a:r>
              <a:rPr lang="en-US" altLang="en-US" sz="1800" dirty="0" smtClean="0"/>
              <a:t>, Meridian, Platinum, </a:t>
            </a:r>
            <a:r>
              <a:rPr lang="en-US" altLang="en-US" sz="1800" dirty="0" err="1" smtClean="0"/>
              <a:t>Provado</a:t>
            </a:r>
            <a:r>
              <a:rPr lang="en-US" altLang="en-US" sz="1800" dirty="0" smtClean="0"/>
              <a:t>, Venom, </a:t>
            </a:r>
            <a:r>
              <a:rPr lang="en-US" altLang="en-US" sz="1800" dirty="0" err="1" smtClean="0"/>
              <a:t>VoliamFlexi</a:t>
            </a:r>
            <a:r>
              <a:rPr lang="en-US" altLang="en-US" sz="1800" dirty="0" smtClean="0"/>
              <a:t>, etc.)</a:t>
            </a:r>
          </a:p>
          <a:p>
            <a:endParaRPr lang="en-US" altLang="en-US" dirty="0" smtClean="0"/>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9102" t="17990" r="39458"/>
          <a:stretch/>
        </p:blipFill>
        <p:spPr bwMode="auto">
          <a:xfrm>
            <a:off x="5567878" y="2209800"/>
            <a:ext cx="3499922" cy="3762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LD 1678 An Act to Protect Maine’s Lobster Fishery</a:t>
            </a:r>
            <a:endParaRPr lang="en-US" dirty="0"/>
          </a:p>
        </p:txBody>
      </p:sp>
      <p:sp>
        <p:nvSpPr>
          <p:cNvPr id="97283" name="Content Placeholder 2"/>
          <p:cNvSpPr>
            <a:spLocks noGrp="1"/>
          </p:cNvSpPr>
          <p:nvPr>
            <p:ph idx="1"/>
          </p:nvPr>
        </p:nvSpPr>
        <p:spPr/>
        <p:txBody>
          <a:bodyPr/>
          <a:lstStyle/>
          <a:p>
            <a:r>
              <a:rPr lang="en-US" altLang="en-US" smtClean="0"/>
              <a:t>The use of methoprene or resmethrin is prohibited in any body of water that drains into the Gulf of Maine or on land from which runoff could enter into any such waterway.</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sz="2800" smtClean="0"/>
              <a:t>LD 1674 An Act to Further Ensure the Provision of Safe Medical Marijuana to Maine Patients</a:t>
            </a:r>
          </a:p>
        </p:txBody>
      </p:sp>
      <p:sp>
        <p:nvSpPr>
          <p:cNvPr id="3" name="Content Placeholder 2"/>
          <p:cNvSpPr>
            <a:spLocks noGrp="1"/>
          </p:cNvSpPr>
          <p:nvPr>
            <p:ph idx="1"/>
          </p:nvPr>
        </p:nvSpPr>
        <p:spPr>
          <a:xfrm>
            <a:off x="1066800" y="2101850"/>
            <a:ext cx="7772400" cy="4451350"/>
          </a:xfrm>
        </p:spPr>
        <p:txBody>
          <a:bodyPr>
            <a:normAutofit fontScale="77500" lnSpcReduction="20000"/>
          </a:bodyPr>
          <a:lstStyle/>
          <a:p>
            <a:pPr>
              <a:defRPr/>
            </a:pPr>
            <a:r>
              <a:rPr lang="en-US" dirty="0" smtClean="0"/>
              <a:t>Allows additional pesticides to be used in medical marijuana cultivation</a:t>
            </a:r>
            <a:r>
              <a:rPr lang="en-US" smtClean="0"/>
              <a:t>, including:</a:t>
            </a:r>
            <a:endParaRPr lang="en-US" dirty="0" smtClean="0"/>
          </a:p>
          <a:p>
            <a:pPr lvl="1">
              <a:defRPr/>
            </a:pPr>
            <a:r>
              <a:rPr lang="en-US" dirty="0" err="1" smtClean="0"/>
              <a:t>Spinosad</a:t>
            </a:r>
            <a:r>
              <a:rPr lang="en-US" dirty="0" smtClean="0"/>
              <a:t>;</a:t>
            </a:r>
          </a:p>
          <a:p>
            <a:pPr lvl="1">
              <a:defRPr/>
            </a:pPr>
            <a:r>
              <a:rPr lang="en-US" dirty="0" err="1" smtClean="0"/>
              <a:t>Pyrethrins</a:t>
            </a:r>
            <a:r>
              <a:rPr lang="en-US" dirty="0" smtClean="0"/>
              <a:t>;</a:t>
            </a:r>
          </a:p>
          <a:p>
            <a:pPr lvl="1">
              <a:defRPr/>
            </a:pPr>
            <a:r>
              <a:rPr lang="en-US" dirty="0" err="1" smtClean="0"/>
              <a:t>Neem</a:t>
            </a:r>
            <a:r>
              <a:rPr lang="en-US" dirty="0" smtClean="0"/>
              <a:t> oil;</a:t>
            </a:r>
          </a:p>
          <a:p>
            <a:pPr lvl="1">
              <a:defRPr/>
            </a:pPr>
            <a:r>
              <a:rPr lang="en-US" dirty="0" smtClean="0"/>
              <a:t>Potassium and sodium bicarbonate;</a:t>
            </a:r>
          </a:p>
          <a:p>
            <a:pPr lvl="1">
              <a:defRPr/>
            </a:pPr>
            <a:r>
              <a:rPr lang="en-US" dirty="0" smtClean="0"/>
              <a:t>DE;</a:t>
            </a:r>
          </a:p>
          <a:p>
            <a:pPr lvl="1">
              <a:defRPr/>
            </a:pPr>
            <a:r>
              <a:rPr lang="en-US" dirty="0" smtClean="0"/>
              <a:t>Soap;</a:t>
            </a:r>
          </a:p>
          <a:p>
            <a:pPr lvl="1">
              <a:defRPr/>
            </a:pPr>
            <a:r>
              <a:rPr lang="en-US" dirty="0" err="1" smtClean="0"/>
              <a:t>Dihydrogen</a:t>
            </a:r>
            <a:r>
              <a:rPr lang="en-US" dirty="0" smtClean="0"/>
              <a:t> dioxide;</a:t>
            </a:r>
          </a:p>
          <a:p>
            <a:pPr lvl="1">
              <a:defRPr/>
            </a:pPr>
            <a:r>
              <a:rPr lang="en-US" dirty="0" smtClean="0"/>
              <a:t>Sulfur;</a:t>
            </a:r>
          </a:p>
          <a:p>
            <a:pPr lvl="1">
              <a:defRPr/>
            </a:pPr>
            <a:r>
              <a:rPr lang="en-US" dirty="0" err="1" smtClean="0"/>
              <a:t>Bt</a:t>
            </a:r>
            <a:r>
              <a:rPr lang="en-US" dirty="0" smtClean="0"/>
              <a:t>, </a:t>
            </a:r>
            <a:r>
              <a:rPr lang="en-US" dirty="0" err="1" smtClean="0"/>
              <a:t>Bs</a:t>
            </a:r>
            <a:r>
              <a:rPr lang="en-US" dirty="0" smtClean="0"/>
              <a:t> and </a:t>
            </a:r>
            <a:r>
              <a:rPr lang="en-US" dirty="0" err="1" smtClean="0"/>
              <a:t>Bp</a:t>
            </a:r>
            <a:r>
              <a:rPr lang="en-US" dirty="0" smtClean="0"/>
              <a:t>;</a:t>
            </a:r>
          </a:p>
          <a:p>
            <a:pPr lvl="1">
              <a:defRPr/>
            </a:pPr>
            <a:r>
              <a:rPr lang="en-US" dirty="0" err="1" smtClean="0"/>
              <a:t>Streptyomyces</a:t>
            </a:r>
            <a:r>
              <a:rPr lang="en-US" dirty="0" smtClean="0"/>
              <a:t>; and</a:t>
            </a:r>
          </a:p>
          <a:p>
            <a:pPr lvl="1">
              <a:defRPr/>
            </a:pPr>
            <a:r>
              <a:rPr lang="en-US" dirty="0" smtClean="0"/>
              <a:t>Sesame Oil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normAutofit fontScale="90000"/>
          </a:bodyPr>
          <a:lstStyle/>
          <a:p>
            <a:pPr>
              <a:defRPr/>
            </a:pPr>
            <a:r>
              <a:rPr lang="en-US" altLang="en-US" dirty="0" smtClean="0"/>
              <a:t>Changes to the Hazard Communication Standard</a:t>
            </a:r>
          </a:p>
        </p:txBody>
      </p:sp>
      <p:sp>
        <p:nvSpPr>
          <p:cNvPr id="91139" name="Content Placeholder 2"/>
          <p:cNvSpPr>
            <a:spLocks noGrp="1"/>
          </p:cNvSpPr>
          <p:nvPr>
            <p:ph idx="1"/>
          </p:nvPr>
        </p:nvSpPr>
        <p:spPr/>
        <p:txBody>
          <a:bodyPr/>
          <a:lstStyle/>
          <a:p>
            <a:r>
              <a:rPr lang="en-US" altLang="en-US" smtClean="0"/>
              <a:t>The federal Hazard Communication Standard (called “worker right to know”) has been “harmonized” with international standards</a:t>
            </a:r>
          </a:p>
          <a:p>
            <a:r>
              <a:rPr lang="en-US" altLang="en-US" smtClean="0"/>
              <a:t>MSDSs are now SDSs</a:t>
            </a:r>
          </a:p>
          <a:p>
            <a:r>
              <a:rPr lang="en-US" altLang="en-US" smtClean="0"/>
              <a:t>Signal words have changed</a:t>
            </a:r>
          </a:p>
          <a:p>
            <a:r>
              <a:rPr lang="en-US" altLang="en-US" smtClean="0"/>
              <a:t>Employers must retrain employees on the changes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1066800" y="1295400"/>
            <a:ext cx="7772400" cy="1143000"/>
          </a:xfrm>
        </p:spPr>
        <p:txBody>
          <a:bodyPr/>
          <a:lstStyle/>
          <a:p>
            <a:pPr eaLnBrk="1" hangingPunct="1"/>
            <a:r>
              <a:rPr lang="en-US" altLang="en-US" smtClean="0"/>
              <a:t>LD 1758 – Repeal of the container deposit law and rules</a:t>
            </a:r>
          </a:p>
        </p:txBody>
      </p:sp>
      <p:sp>
        <p:nvSpPr>
          <p:cNvPr id="12291" name="Content Placeholder 2"/>
          <p:cNvSpPr>
            <a:spLocks noGrp="1"/>
          </p:cNvSpPr>
          <p:nvPr>
            <p:ph idx="1"/>
          </p:nvPr>
        </p:nvSpPr>
        <p:spPr>
          <a:xfrm>
            <a:off x="1066800" y="2819400"/>
            <a:ext cx="4267200" cy="3733800"/>
          </a:xfrm>
        </p:spPr>
        <p:txBody>
          <a:bodyPr>
            <a:normAutofit fontScale="77500" lnSpcReduction="20000"/>
          </a:bodyPr>
          <a:lstStyle/>
          <a:p>
            <a:pPr eaLnBrk="1" hangingPunct="1">
              <a:defRPr/>
            </a:pPr>
            <a:r>
              <a:rPr lang="en-US" sz="2800" dirty="0" smtClean="0"/>
              <a:t>The Legislature and Board repealed the requirements for deposits on limited and restricted use pesticide containers</a:t>
            </a:r>
            <a:br>
              <a:rPr lang="en-US" sz="2800" dirty="0" smtClean="0"/>
            </a:br>
            <a:endParaRPr lang="en-US" sz="2800" dirty="0" smtClean="0"/>
          </a:p>
          <a:p>
            <a:pPr eaLnBrk="1" hangingPunct="1">
              <a:defRPr/>
            </a:pPr>
            <a:r>
              <a:rPr lang="en-US" sz="2800" dirty="0" smtClean="0"/>
              <a:t>The Legislature added a new clause that requires dealers to continue refunding outstanding deposits paid when growers return containers with Board issued stickers until 12/31/2017</a:t>
            </a:r>
          </a:p>
        </p:txBody>
      </p:sp>
      <p:pic>
        <p:nvPicPr>
          <p:cNvPr id="125956" name="Picture 5" descr="http://www.shaysforussenate.com/wp-content/uploads/2012/06/regulatorysanity_260_3_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8675" y="2514600"/>
            <a:ext cx="24384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13475" y="4267200"/>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772400" cy="1066800"/>
          </a:xfrm>
        </p:spPr>
        <p:txBody>
          <a:bodyPr>
            <a:normAutofit fontScale="90000"/>
          </a:bodyPr>
          <a:lstStyle/>
          <a:p>
            <a:pPr>
              <a:defRPr/>
            </a:pPr>
            <a:r>
              <a:rPr lang="en-US" sz="3600" dirty="0" smtClean="0"/>
              <a:t>Top Violations Cited by BPC in Consent Agreements or Warning Letters 2012</a:t>
            </a:r>
            <a:endParaRPr lang="en-US" dirty="0"/>
          </a:p>
        </p:txBody>
      </p:sp>
      <p:graphicFrame>
        <p:nvGraphicFramePr>
          <p:cNvPr id="4" name="Content Placeholder 3"/>
          <p:cNvGraphicFramePr>
            <a:graphicFrameLocks noGrp="1"/>
          </p:cNvGraphicFramePr>
          <p:nvPr>
            <p:ph idx="1"/>
          </p:nvPr>
        </p:nvGraphicFramePr>
        <p:xfrm>
          <a:off x="838200" y="2209800"/>
          <a:ext cx="7848600" cy="4003974"/>
        </p:xfrm>
        <a:graphic>
          <a:graphicData uri="http://schemas.openxmlformats.org/drawingml/2006/table">
            <a:tbl>
              <a:tblPr/>
              <a:tblGrid>
                <a:gridCol w="6019800"/>
                <a:gridCol w="1828800"/>
              </a:tblGrid>
              <a:tr h="314277">
                <a:tc>
                  <a:txBody>
                    <a:bodyPr/>
                    <a:lstStyle/>
                    <a:p>
                      <a:pPr algn="l" fontAlgn="b"/>
                      <a:r>
                        <a:rPr lang="en-US" sz="2000" b="1" i="0" u="none" strike="noStrike" dirty="0">
                          <a:solidFill>
                            <a:srgbClr val="000000"/>
                          </a:solidFill>
                          <a:effectLst/>
                          <a:latin typeface="Calibri"/>
                        </a:rPr>
                        <a:t>Violation</a:t>
                      </a:r>
                    </a:p>
                  </a:txBody>
                  <a:tcPr marL="9525" marR="9525" marT="9501" marB="0" anchor="b">
                    <a:lnL>
                      <a:noFill/>
                    </a:lnL>
                    <a:lnR>
                      <a:noFill/>
                    </a:lnR>
                    <a:lnT>
                      <a:noFill/>
                    </a:lnT>
                    <a:lnB>
                      <a:noFill/>
                    </a:lnB>
                  </a:tcPr>
                </a:tc>
                <a:tc>
                  <a:txBody>
                    <a:bodyPr/>
                    <a:lstStyle/>
                    <a:p>
                      <a:pPr algn="ctr" fontAlgn="b"/>
                      <a:r>
                        <a:rPr lang="en-US" sz="2000" b="1" i="0" u="none" strike="noStrike" dirty="0">
                          <a:solidFill>
                            <a:srgbClr val="000000"/>
                          </a:solidFill>
                          <a:effectLst/>
                          <a:latin typeface="Calibri"/>
                        </a:rPr>
                        <a:t># Of Occurrences</a:t>
                      </a:r>
                    </a:p>
                  </a:txBody>
                  <a:tcPr marL="9525" marR="9525" marT="9501" marB="0" anchor="b">
                    <a:lnL>
                      <a:noFill/>
                    </a:lnL>
                    <a:lnR>
                      <a:noFill/>
                    </a:lnR>
                    <a:lnT>
                      <a:noFill/>
                    </a:lnT>
                    <a:lnB>
                      <a:noFill/>
                    </a:lnB>
                  </a:tcPr>
                </a:tc>
              </a:tr>
              <a:tr h="283800">
                <a:tc>
                  <a:txBody>
                    <a:bodyPr/>
                    <a:lstStyle/>
                    <a:p>
                      <a:pPr algn="l" fontAlgn="b"/>
                      <a:r>
                        <a:rPr lang="en-US" sz="1800" b="0" i="0" u="none" strike="noStrike" dirty="0">
                          <a:solidFill>
                            <a:srgbClr val="000000"/>
                          </a:solidFill>
                          <a:effectLst/>
                          <a:latin typeface="Calibri"/>
                        </a:rPr>
                        <a:t>Applicator Records</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20</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Unlicensed commercial applicator</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11</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Personal Protective Equipment (PPE)</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10</a:t>
                      </a:r>
                    </a:p>
                  </a:txBody>
                  <a:tcPr marL="9525" marR="9525" marT="9501" marB="0" anchor="b">
                    <a:lnL>
                      <a:noFill/>
                    </a:lnL>
                    <a:lnR>
                      <a:noFill/>
                    </a:lnR>
                    <a:lnT>
                      <a:noFill/>
                    </a:lnT>
                    <a:lnB>
                      <a:noFill/>
                    </a:lnB>
                  </a:tcPr>
                </a:tc>
              </a:tr>
              <a:tr h="283800">
                <a:tc>
                  <a:txBody>
                    <a:bodyPr/>
                    <a:lstStyle/>
                    <a:p>
                      <a:pPr algn="l" fontAlgn="b"/>
                      <a:r>
                        <a:rPr lang="en-US" sz="1800" b="0" i="0" u="none" strike="noStrike" dirty="0">
                          <a:solidFill>
                            <a:srgbClr val="000000"/>
                          </a:solidFill>
                          <a:effectLst/>
                          <a:latin typeface="Calibri"/>
                        </a:rPr>
                        <a:t>Drift</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5</a:t>
                      </a:r>
                    </a:p>
                  </a:txBody>
                  <a:tcPr marL="9525" marR="9525" marT="9501" marB="0" anchor="b">
                    <a:lnL>
                      <a:noFill/>
                    </a:lnL>
                    <a:lnR>
                      <a:noFill/>
                    </a:lnR>
                    <a:lnT>
                      <a:noFill/>
                    </a:lnT>
                    <a:lnB>
                      <a:noFill/>
                    </a:lnB>
                  </a:tcPr>
                </a:tc>
              </a:tr>
              <a:tr h="283800">
                <a:tc>
                  <a:txBody>
                    <a:bodyPr/>
                    <a:lstStyle/>
                    <a:p>
                      <a:pPr algn="l" fontAlgn="b"/>
                      <a:r>
                        <a:rPr lang="en-US" sz="1800" b="0" i="0" u="none" strike="noStrike" dirty="0">
                          <a:solidFill>
                            <a:srgbClr val="000000"/>
                          </a:solidFill>
                          <a:effectLst/>
                          <a:latin typeface="Calibri"/>
                        </a:rPr>
                        <a:t>Treating wrong property</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4</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Worker Protection Standard (WPS)</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4</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Notification violation</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3</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Posting</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3</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Use Inconsistent with pesticide label</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3</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Application rate</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2</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Fraud</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2</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School IPM</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2</a:t>
                      </a:r>
                    </a:p>
                  </a:txBody>
                  <a:tcPr marL="9525" marR="9525" marT="9501" marB="0" anchor="b">
                    <a:lnL>
                      <a:noFill/>
                    </a:lnL>
                    <a:lnR>
                      <a:noFill/>
                    </a:lnR>
                    <a:lnT>
                      <a:noFill/>
                    </a:lnT>
                    <a:lnB>
                      <a:noFill/>
                    </a:lnB>
                  </a:tcPr>
                </a:tc>
              </a:tr>
              <a:tr h="283800">
                <a:tc>
                  <a:txBody>
                    <a:bodyPr/>
                    <a:lstStyle/>
                    <a:p>
                      <a:pPr algn="l" fontAlgn="b"/>
                      <a:r>
                        <a:rPr lang="en-US" sz="1800" b="0" i="0" u="none" strike="noStrike">
                          <a:solidFill>
                            <a:srgbClr val="000000"/>
                          </a:solidFill>
                          <a:effectLst/>
                          <a:latin typeface="Calibri"/>
                        </a:rPr>
                        <a:t>Storage</a:t>
                      </a:r>
                    </a:p>
                  </a:txBody>
                  <a:tcPr marL="85725" marR="9525" marT="9501" marB="0" anchor="b">
                    <a:lnL>
                      <a:noFill/>
                    </a:lnL>
                    <a:lnR>
                      <a:noFill/>
                    </a:lnR>
                    <a:lnT>
                      <a:noFill/>
                    </a:lnT>
                    <a:lnB>
                      <a:noFill/>
                    </a:lnB>
                  </a:tcPr>
                </a:tc>
                <a:tc>
                  <a:txBody>
                    <a:bodyPr/>
                    <a:lstStyle/>
                    <a:p>
                      <a:pPr algn="ctr" fontAlgn="b"/>
                      <a:r>
                        <a:rPr lang="en-US" sz="1800" b="0" i="0" u="none" strike="noStrike" dirty="0">
                          <a:solidFill>
                            <a:srgbClr val="000000"/>
                          </a:solidFill>
                          <a:effectLst/>
                          <a:latin typeface="Calibri"/>
                        </a:rPr>
                        <a:t>2</a:t>
                      </a:r>
                    </a:p>
                  </a:txBody>
                  <a:tcPr marL="9525" marR="9525" marT="9501" marB="0" anchor="b">
                    <a:lnL>
                      <a:noFill/>
                    </a:lnL>
                    <a:lnR>
                      <a:noFill/>
                    </a:lnR>
                    <a:lnT>
                      <a:noFill/>
                    </a:lnT>
                    <a:lnB>
                      <a:noFill/>
                    </a:lnB>
                  </a:tcPr>
                </a:tc>
              </a:tr>
            </a:tbl>
          </a:graphicData>
        </a:graphic>
      </p:graphicFrame>
      <p:sp>
        <p:nvSpPr>
          <p:cNvPr id="131104" name="TextBox 4"/>
          <p:cNvSpPr txBox="1">
            <a:spLocks noChangeArrowheads="1"/>
          </p:cNvSpPr>
          <p:nvPr/>
        </p:nvSpPr>
        <p:spPr bwMode="auto">
          <a:xfrm>
            <a:off x="2628900" y="6386513"/>
            <a:ext cx="4191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eaLnBrk="1" hangingPunct="1">
              <a:spcBef>
                <a:spcPct val="0"/>
              </a:spcBef>
              <a:buClrTx/>
              <a:buSzTx/>
              <a:buFontTx/>
              <a:buNone/>
            </a:pPr>
            <a:r>
              <a:rPr lang="en-US" altLang="en-US" sz="1200">
                <a:solidFill>
                  <a:srgbClr val="FF0000"/>
                </a:solidFill>
              </a:rPr>
              <a:t>Top 71 of 82 total violations</a:t>
            </a:r>
          </a:p>
        </p:txBody>
      </p:sp>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Must only use products registered in Maine</a:t>
            </a:r>
            <a:endParaRPr lang="en-US" dirty="0"/>
          </a:p>
        </p:txBody>
      </p:sp>
      <p:sp>
        <p:nvSpPr>
          <p:cNvPr id="3" name="Content Placeholder 2"/>
          <p:cNvSpPr>
            <a:spLocks noGrp="1"/>
          </p:cNvSpPr>
          <p:nvPr>
            <p:ph idx="1"/>
          </p:nvPr>
        </p:nvSpPr>
        <p:spPr>
          <a:xfrm>
            <a:off x="762000" y="1905000"/>
            <a:ext cx="7772400" cy="1022350"/>
          </a:xfrm>
        </p:spPr>
        <p:txBody>
          <a:bodyPr/>
          <a:lstStyle/>
          <a:p>
            <a:r>
              <a:rPr lang="en-US" dirty="0" smtClean="0"/>
              <a:t>It is quick and easy to check online to see if a product is registered</a:t>
            </a:r>
            <a:endParaRPr lang="en-US" dirty="0"/>
          </a:p>
        </p:txBody>
      </p:sp>
      <p:pic>
        <p:nvPicPr>
          <p:cNvPr id="2170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8848"/>
          <a:stretch/>
        </p:blipFill>
        <p:spPr bwMode="auto">
          <a:xfrm>
            <a:off x="1066800" y="2926307"/>
            <a:ext cx="7086600" cy="3931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cxnSp>
        <p:nvCxnSpPr>
          <p:cNvPr id="5" name="Straight Arrow Connector 4"/>
          <p:cNvCxnSpPr/>
          <p:nvPr/>
        </p:nvCxnSpPr>
        <p:spPr bwMode="auto">
          <a:xfrm flipH="1">
            <a:off x="7391400" y="5486400"/>
            <a:ext cx="1295400" cy="609600"/>
          </a:xfrm>
          <a:prstGeom prst="straightConnector1">
            <a:avLst/>
          </a:prstGeom>
          <a:solidFill>
            <a:schemeClr val="accent1"/>
          </a:solidFill>
          <a:ln w="38100" cap="flat" cmpd="sng" algn="ctr">
            <a:solidFill>
              <a:srgbClr val="FF000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12364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14400"/>
            <a:ext cx="7315200" cy="570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23782187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7315200" cy="570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cxnSp>
        <p:nvCxnSpPr>
          <p:cNvPr id="3" name="Straight Arrow Connector 2"/>
          <p:cNvCxnSpPr/>
          <p:nvPr/>
        </p:nvCxnSpPr>
        <p:spPr bwMode="auto">
          <a:xfrm>
            <a:off x="1066800" y="5334000"/>
            <a:ext cx="1600200" cy="381000"/>
          </a:xfrm>
          <a:prstGeom prst="straightConnector1">
            <a:avLst/>
          </a:prstGeom>
          <a:solidFill>
            <a:schemeClr val="accent1"/>
          </a:solidFill>
          <a:ln w="38100" cap="flat" cmpd="sng" algn="ctr">
            <a:solidFill>
              <a:srgbClr val="FF000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0443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7315200" cy="570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cxnSp>
        <p:nvCxnSpPr>
          <p:cNvPr id="3" name="Straight Arrow Connector 2"/>
          <p:cNvCxnSpPr/>
          <p:nvPr/>
        </p:nvCxnSpPr>
        <p:spPr bwMode="auto">
          <a:xfrm>
            <a:off x="1752600" y="4876800"/>
            <a:ext cx="1600200" cy="76200"/>
          </a:xfrm>
          <a:prstGeom prst="straightConnector1">
            <a:avLst/>
          </a:prstGeom>
          <a:solidFill>
            <a:schemeClr val="accent1"/>
          </a:solidFill>
          <a:ln w="38100" cap="flat" cmpd="sng" algn="ctr">
            <a:solidFill>
              <a:srgbClr val="FF000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404620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475" y="1066800"/>
            <a:ext cx="7315200" cy="570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cxnSp>
        <p:nvCxnSpPr>
          <p:cNvPr id="3" name="Straight Arrow Connector 2"/>
          <p:cNvCxnSpPr/>
          <p:nvPr/>
        </p:nvCxnSpPr>
        <p:spPr bwMode="auto">
          <a:xfrm>
            <a:off x="838200" y="3429000"/>
            <a:ext cx="2057400" cy="533400"/>
          </a:xfrm>
          <a:prstGeom prst="straightConnector1">
            <a:avLst/>
          </a:prstGeom>
          <a:solidFill>
            <a:schemeClr val="accent1"/>
          </a:solidFill>
          <a:ln w="38100" cap="flat" cmpd="sng" algn="ctr">
            <a:solidFill>
              <a:srgbClr val="FF000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124354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14400"/>
            <a:ext cx="7315200" cy="570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cxnSp>
        <p:nvCxnSpPr>
          <p:cNvPr id="5" name="Straight Arrow Connector 4"/>
          <p:cNvCxnSpPr/>
          <p:nvPr/>
        </p:nvCxnSpPr>
        <p:spPr bwMode="auto">
          <a:xfrm>
            <a:off x="1295400" y="3048000"/>
            <a:ext cx="2895600" cy="838200"/>
          </a:xfrm>
          <a:prstGeom prst="straightConnector1">
            <a:avLst/>
          </a:prstGeom>
          <a:solidFill>
            <a:schemeClr val="accent1"/>
          </a:solidFill>
          <a:ln w="38100" cap="flat" cmpd="sng" algn="ctr">
            <a:solidFill>
              <a:srgbClr val="FF000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516076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315200" cy="5703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cxnSp>
        <p:nvCxnSpPr>
          <p:cNvPr id="3" name="Straight Arrow Connector 2"/>
          <p:cNvCxnSpPr/>
          <p:nvPr/>
        </p:nvCxnSpPr>
        <p:spPr bwMode="auto">
          <a:xfrm>
            <a:off x="1524000" y="2971800"/>
            <a:ext cx="1295400" cy="76200"/>
          </a:xfrm>
          <a:prstGeom prst="straightConnector1">
            <a:avLst/>
          </a:prstGeom>
          <a:solidFill>
            <a:schemeClr val="accent1"/>
          </a:solidFill>
          <a:ln w="38100" cap="flat" cmpd="sng" algn="ctr">
            <a:solidFill>
              <a:srgbClr val="FF0000"/>
            </a:solidFill>
            <a:prstDash val="solid"/>
            <a:miter lim="800000"/>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74656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425" y="990600"/>
            <a:ext cx="7315200" cy="5667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spTree>
    <p:extLst>
      <p:ext uri="{BB962C8B-B14F-4D97-AF65-F5344CB8AC3E}">
        <p14:creationId xmlns:p14="http://schemas.microsoft.com/office/powerpoint/2010/main" val="3871289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New SDS Pictograms and Hazards</a:t>
            </a:r>
            <a:endParaRPr lang="en-US" dirty="0"/>
          </a:p>
        </p:txBody>
      </p:sp>
      <p:pic>
        <p:nvPicPr>
          <p:cNvPr id="33795" name="Content Placeholder 4" descr="Picture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371600"/>
            <a:ext cx="3819525" cy="4876800"/>
          </a:xfrm>
        </p:spPr>
      </p:pic>
      <p:pic>
        <p:nvPicPr>
          <p:cNvPr id="92164" name="Picture 3"/>
          <p:cNvPicPr>
            <a:picLocks noChangeAspect="1"/>
          </p:cNvPicPr>
          <p:nvPr/>
        </p:nvPicPr>
        <p:blipFill>
          <a:blip r:embed="rId3" cstate="print">
            <a:extLst>
              <a:ext uri="{28A0092B-C50C-407E-A947-70E740481C1C}">
                <a14:useLocalDpi xmlns:a14="http://schemas.microsoft.com/office/drawing/2010/main" val="0"/>
              </a:ext>
            </a:extLst>
          </a:blip>
          <a:srcRect b="56271"/>
          <a:stretch>
            <a:fillRect/>
          </a:stretch>
        </p:blipFill>
        <p:spPr bwMode="auto">
          <a:xfrm>
            <a:off x="4097338" y="2362200"/>
            <a:ext cx="4846637"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Online recertification opportunities</a:t>
            </a:r>
            <a:endParaRPr lang="en-US" dirty="0"/>
          </a:p>
        </p:txBody>
      </p:sp>
      <p:sp>
        <p:nvSpPr>
          <p:cNvPr id="5" name="Content Placeholder 4"/>
          <p:cNvSpPr>
            <a:spLocks noGrp="1"/>
          </p:cNvSpPr>
          <p:nvPr>
            <p:ph idx="1"/>
          </p:nvPr>
        </p:nvSpPr>
        <p:spPr/>
        <p:txBody>
          <a:bodyPr/>
          <a:lstStyle/>
          <a:p>
            <a:r>
              <a:rPr lang="en-US" dirty="0" smtClean="0"/>
              <a:t>There are over 80 online programs approved</a:t>
            </a:r>
            <a:br>
              <a:rPr lang="en-US" dirty="0" smtClean="0"/>
            </a:br>
            <a:endParaRPr lang="en-US" dirty="0" smtClean="0"/>
          </a:p>
          <a:p>
            <a:r>
              <a:rPr lang="en-US" dirty="0" smtClean="0"/>
              <a:t>You can access them from the BPC website</a:t>
            </a:r>
          </a:p>
          <a:p>
            <a:endParaRPr lang="en-US" dirty="0"/>
          </a:p>
          <a:p>
            <a:r>
              <a:rPr lang="en-US">
                <a:hlinkClick r:id="rId2"/>
              </a:rPr>
              <a:t>http</a:t>
            </a:r>
            <a:r>
              <a:rPr lang="en-US">
                <a:hlinkClick r:id="rId2"/>
              </a:rPr>
              <a:t>://</a:t>
            </a:r>
            <a:r>
              <a:rPr lang="en-US" smtClean="0">
                <a:hlinkClick r:id="rId2"/>
              </a:rPr>
              <a:t>www.maine.gov/dacf/php/pesticides/index.shtml</a:t>
            </a:r>
            <a:r>
              <a:rPr lang="en-US" smtClean="0"/>
              <a:t> </a:t>
            </a:r>
            <a:endParaRPr lang="en-US"/>
          </a:p>
        </p:txBody>
      </p:sp>
    </p:spTree>
    <p:extLst>
      <p:ext uri="{BB962C8B-B14F-4D97-AF65-F5344CB8AC3E}">
        <p14:creationId xmlns:p14="http://schemas.microsoft.com/office/powerpoint/2010/main" val="14230261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BPC phasing out snail mail delivery</a:t>
            </a:r>
            <a:endParaRPr lang="en-US" dirty="0"/>
          </a:p>
        </p:txBody>
      </p:sp>
      <p:sp>
        <p:nvSpPr>
          <p:cNvPr id="132099" name="Content Placeholder 2"/>
          <p:cNvSpPr>
            <a:spLocks noGrp="1"/>
          </p:cNvSpPr>
          <p:nvPr>
            <p:ph idx="1"/>
          </p:nvPr>
        </p:nvSpPr>
        <p:spPr/>
        <p:txBody>
          <a:bodyPr/>
          <a:lstStyle/>
          <a:p>
            <a:r>
              <a:rPr lang="en-US" altLang="en-US" smtClean="0"/>
              <a:t>Help us cut costs and</a:t>
            </a:r>
          </a:p>
          <a:p>
            <a:r>
              <a:rPr lang="en-US" altLang="en-US" smtClean="0"/>
              <a:t>Help us get training information to you faster</a:t>
            </a:r>
          </a:p>
          <a:p>
            <a:r>
              <a:rPr lang="en-US" altLang="en-US" smtClean="0"/>
              <a:t>Please provide us with your current email and update our records whenever your email address changes</a:t>
            </a:r>
          </a:p>
        </p:txBody>
      </p:sp>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n-US" altLang="en-US" smtClean="0"/>
              <a:t>That’s All Folks</a:t>
            </a:r>
          </a:p>
        </p:txBody>
      </p:sp>
      <p:sp>
        <p:nvSpPr>
          <p:cNvPr id="134147" name="Content Placeholder 2"/>
          <p:cNvSpPr>
            <a:spLocks noGrp="1"/>
          </p:cNvSpPr>
          <p:nvPr>
            <p:ph idx="1"/>
          </p:nvPr>
        </p:nvSpPr>
        <p:spPr/>
        <p:txBody>
          <a:bodyPr/>
          <a:lstStyle/>
          <a:p>
            <a:pPr eaLnBrk="1" hangingPunct="1"/>
            <a:r>
              <a:rPr lang="en-US" altLang="en-US" smtClean="0"/>
              <a:t>Questions</a:t>
            </a: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0600"/>
            <a:ext cx="7772400" cy="1143000"/>
          </a:xfrm>
        </p:spPr>
        <p:txBody>
          <a:bodyPr>
            <a:normAutofit fontScale="90000"/>
          </a:bodyPr>
          <a:lstStyle/>
          <a:p>
            <a:pPr>
              <a:defRPr/>
            </a:pPr>
            <a:r>
              <a:rPr lang="en-US" dirty="0" smtClean="0"/>
              <a:t>Label signal word and SDS warnings may not match</a:t>
            </a:r>
            <a:endParaRPr lang="en-US" dirty="0"/>
          </a:p>
        </p:txBody>
      </p:sp>
      <p:pic>
        <p:nvPicPr>
          <p:cNvPr id="931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667000"/>
            <a:ext cx="2947988"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438400"/>
            <a:ext cx="4562475"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3189" name="Straight Arrow Connector 3"/>
          <p:cNvCxnSpPr>
            <a:cxnSpLocks noChangeShapeType="1"/>
          </p:cNvCxnSpPr>
          <p:nvPr/>
        </p:nvCxnSpPr>
        <p:spPr bwMode="auto">
          <a:xfrm>
            <a:off x="533400" y="3886200"/>
            <a:ext cx="685800" cy="1066800"/>
          </a:xfrm>
          <a:prstGeom prst="straightConnector1">
            <a:avLst/>
          </a:prstGeom>
          <a:noFill/>
          <a:ln w="38100" algn="ctr">
            <a:solidFill>
              <a:srgbClr val="C0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190" name="Straight Arrow Connector 8"/>
          <p:cNvCxnSpPr>
            <a:cxnSpLocks noChangeShapeType="1"/>
          </p:cNvCxnSpPr>
          <p:nvPr/>
        </p:nvCxnSpPr>
        <p:spPr bwMode="auto">
          <a:xfrm>
            <a:off x="6629400" y="1981200"/>
            <a:ext cx="990600" cy="1524000"/>
          </a:xfrm>
          <a:prstGeom prst="straightConnector1">
            <a:avLst/>
          </a:prstGeom>
          <a:noFill/>
          <a:ln w="38100" algn="ctr">
            <a:solidFill>
              <a:srgbClr val="C0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31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663" y="5446713"/>
            <a:ext cx="4452937" cy="130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3192" name="Straight Arrow Connector 11"/>
          <p:cNvCxnSpPr>
            <a:cxnSpLocks noChangeShapeType="1"/>
          </p:cNvCxnSpPr>
          <p:nvPr/>
        </p:nvCxnSpPr>
        <p:spPr bwMode="auto">
          <a:xfrm>
            <a:off x="3810000" y="4684713"/>
            <a:ext cx="990600" cy="1524000"/>
          </a:xfrm>
          <a:prstGeom prst="straightConnector1">
            <a:avLst/>
          </a:prstGeom>
          <a:noFill/>
          <a:ln w="38100" algn="ctr">
            <a:solidFill>
              <a:srgbClr val="C00000"/>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Employee Information and Training</a:t>
            </a:r>
            <a:endParaRPr lang="en-US" dirty="0"/>
          </a:p>
        </p:txBody>
      </p:sp>
      <p:sp>
        <p:nvSpPr>
          <p:cNvPr id="3" name="Text Placeholder 2"/>
          <p:cNvSpPr>
            <a:spLocks noGrp="1"/>
          </p:cNvSpPr>
          <p:nvPr>
            <p:ph type="body" idx="1"/>
          </p:nvPr>
        </p:nvSpPr>
        <p:spPr>
          <a:xfrm>
            <a:off x="457200" y="1265238"/>
            <a:ext cx="4040188" cy="369887"/>
          </a:xfrm>
        </p:spPr>
        <p:txBody>
          <a:bodyPr/>
          <a:lstStyle/>
          <a:p>
            <a:pPr eaLnBrk="1" hangingPunct="1">
              <a:defRPr/>
            </a:pPr>
            <a:r>
              <a:rPr lang="en-US" dirty="0" err="1" smtClean="0"/>
              <a:t>HazCom</a:t>
            </a:r>
            <a:r>
              <a:rPr lang="en-US" dirty="0" smtClean="0"/>
              <a:t> 1994</a:t>
            </a:r>
          </a:p>
        </p:txBody>
      </p:sp>
      <p:sp>
        <p:nvSpPr>
          <p:cNvPr id="4" name="Content Placeholder 3"/>
          <p:cNvSpPr>
            <a:spLocks noGrp="1"/>
          </p:cNvSpPr>
          <p:nvPr>
            <p:ph sz="half" idx="2"/>
          </p:nvPr>
        </p:nvSpPr>
        <p:spPr>
          <a:xfrm>
            <a:off x="457200" y="1722438"/>
            <a:ext cx="4040188" cy="4373562"/>
          </a:xfrm>
        </p:spPr>
        <p:txBody>
          <a:bodyPr/>
          <a:lstStyle/>
          <a:p>
            <a:pPr marL="274320" indent="-274320">
              <a:defRPr/>
            </a:pPr>
            <a:r>
              <a:rPr lang="en-US" dirty="0" smtClean="0"/>
              <a:t>Requires employee information and training before a worker is exposed to the hazardous chemicals in the workplace, and whenever the hazard changes.</a:t>
            </a:r>
          </a:p>
        </p:txBody>
      </p:sp>
      <p:sp>
        <p:nvSpPr>
          <p:cNvPr id="5" name="Text Placeholder 4"/>
          <p:cNvSpPr>
            <a:spLocks noGrp="1"/>
          </p:cNvSpPr>
          <p:nvPr>
            <p:ph type="body" sz="quarter" idx="3"/>
          </p:nvPr>
        </p:nvSpPr>
        <p:spPr>
          <a:xfrm>
            <a:off x="4645025" y="1265238"/>
            <a:ext cx="4041775" cy="369887"/>
          </a:xfrm>
        </p:spPr>
        <p:txBody>
          <a:bodyPr/>
          <a:lstStyle/>
          <a:p>
            <a:pPr>
              <a:defRPr/>
            </a:pPr>
            <a:r>
              <a:rPr lang="en-US" dirty="0" err="1" smtClean="0"/>
              <a:t>HazCom</a:t>
            </a:r>
            <a:r>
              <a:rPr lang="en-US" dirty="0" smtClean="0"/>
              <a:t> 2012</a:t>
            </a:r>
          </a:p>
        </p:txBody>
      </p:sp>
      <p:sp>
        <p:nvSpPr>
          <p:cNvPr id="6" name="Content Placeholder 5"/>
          <p:cNvSpPr>
            <a:spLocks noGrp="1"/>
          </p:cNvSpPr>
          <p:nvPr>
            <p:ph sz="quarter" idx="4"/>
          </p:nvPr>
        </p:nvSpPr>
        <p:spPr>
          <a:xfrm>
            <a:off x="4645025" y="1722438"/>
            <a:ext cx="4041775" cy="2544762"/>
          </a:xfrm>
        </p:spPr>
        <p:txBody>
          <a:bodyPr/>
          <a:lstStyle/>
          <a:p>
            <a:pPr marL="274320" indent="-274320">
              <a:defRPr/>
            </a:pPr>
            <a:r>
              <a:rPr lang="en-US" dirty="0" smtClean="0"/>
              <a:t>Clarifies that the labels on shipped containers and workplace labels must be explained, as well as SDS format.</a:t>
            </a:r>
          </a:p>
          <a:p>
            <a:pPr marL="274320" indent="-274320">
              <a:defRPr/>
            </a:pPr>
            <a:r>
              <a:rPr lang="en-US" dirty="0" smtClean="0"/>
              <a:t>Workers will have to be trained on the new label and SDS formats before all the provisions of the rule are effective.</a:t>
            </a:r>
          </a:p>
        </p:txBody>
      </p:sp>
      <p:sp>
        <p:nvSpPr>
          <p:cNvPr id="7" name="TextBox 6"/>
          <p:cNvSpPr txBox="1"/>
          <p:nvPr/>
        </p:nvSpPr>
        <p:spPr>
          <a:xfrm>
            <a:off x="457200" y="4495800"/>
            <a:ext cx="8229600" cy="2185214"/>
          </a:xfrm>
          <a:prstGeom prst="rect">
            <a:avLst/>
          </a:prstGeom>
          <a:noFill/>
        </p:spPr>
        <p:txBody>
          <a:bodyPr>
            <a:spAutoFit/>
          </a:bodyPr>
          <a:lstStyle/>
          <a:p>
            <a:pPr marL="342900" indent="-342900">
              <a:buFont typeface="Arial" panose="020B0604020202020204" pitchFamily="34" charset="0"/>
              <a:buChar char="•"/>
              <a:defRPr/>
            </a:pPr>
            <a:r>
              <a:rPr lang="en-US" sz="2800" dirty="0" err="1" smtClean="0"/>
              <a:t>HazCom</a:t>
            </a:r>
            <a:r>
              <a:rPr lang="en-US" sz="2800" dirty="0" smtClean="0"/>
              <a:t> 2012 says:</a:t>
            </a:r>
          </a:p>
          <a:p>
            <a:pPr marL="800100" lvl="1" indent="-342900">
              <a:buFont typeface="Arial" panose="020B0604020202020204" pitchFamily="34" charset="0"/>
              <a:buChar char="•"/>
              <a:defRPr/>
            </a:pPr>
            <a:r>
              <a:rPr lang="en-US" sz="2800" dirty="0" smtClean="0"/>
              <a:t>Employers </a:t>
            </a:r>
            <a:r>
              <a:rPr lang="en-US" sz="2800" dirty="0"/>
              <a:t>shall train employees regarding the new label elements and safety data sheet format by December 1, 2013.</a:t>
            </a:r>
          </a:p>
          <a:p>
            <a:pPr>
              <a:defRPr/>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762000" y="838200"/>
            <a:ext cx="8153400" cy="914400"/>
          </a:xfrm>
        </p:spPr>
        <p:txBody>
          <a:bodyPr/>
          <a:lstStyle/>
          <a:p>
            <a:r>
              <a:rPr lang="en-US" altLang="en-US" sz="4000" smtClean="0"/>
              <a:t>Good Reading – The Pesticide Label</a:t>
            </a:r>
          </a:p>
        </p:txBody>
      </p:sp>
      <p:sp>
        <p:nvSpPr>
          <p:cNvPr id="5123" name="Content Placeholder 2"/>
          <p:cNvSpPr>
            <a:spLocks noGrp="1"/>
          </p:cNvSpPr>
          <p:nvPr>
            <p:ph idx="1"/>
          </p:nvPr>
        </p:nvSpPr>
        <p:spPr>
          <a:xfrm>
            <a:off x="1066800" y="1828800"/>
            <a:ext cx="7315200" cy="2743200"/>
          </a:xfrm>
        </p:spPr>
        <p:txBody>
          <a:bodyPr>
            <a:normAutofit lnSpcReduction="10000"/>
          </a:bodyPr>
          <a:lstStyle/>
          <a:p>
            <a:pPr>
              <a:defRPr/>
            </a:pPr>
            <a:r>
              <a:rPr lang="en-US" altLang="en-US" dirty="0" smtClean="0"/>
              <a:t>The BPC Inspectors are noticing growers making some mistakes</a:t>
            </a:r>
          </a:p>
          <a:p>
            <a:pPr lvl="1">
              <a:defRPr/>
            </a:pPr>
            <a:r>
              <a:rPr lang="en-US" altLang="en-US" dirty="0" smtClean="0"/>
              <a:t>Fungicide labels may not be specific, but restrictions on the number of applications apply </a:t>
            </a:r>
            <a:r>
              <a:rPr lang="en-US" altLang="en-US" b="1" dirty="0" smtClean="0">
                <a:solidFill>
                  <a:srgbClr val="FF0000"/>
                </a:solidFill>
              </a:rPr>
              <a:t>even when you use two different product formulations</a:t>
            </a:r>
            <a:endParaRPr lang="en-US" altLang="en-US" dirty="0" smtClean="0"/>
          </a:p>
        </p:txBody>
      </p:sp>
      <p:pic>
        <p:nvPicPr>
          <p:cNvPr id="8499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4495800"/>
            <a:ext cx="2819400"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491038"/>
            <a:ext cx="2033588" cy="213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998" name="Text Box 11"/>
          <p:cNvSpPr txBox="1">
            <a:spLocks noChangeArrowheads="1"/>
          </p:cNvSpPr>
          <p:nvPr/>
        </p:nvSpPr>
        <p:spPr bwMode="auto">
          <a:xfrm>
            <a:off x="5486400" y="6553200"/>
            <a:ext cx="3048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A50021"/>
              </a:buClr>
              <a:buSzPct val="75000"/>
              <a:buFont typeface="Wingdings" pitchFamily="2" charset="2"/>
              <a:buChar char="n"/>
              <a:defRPr sz="3200">
                <a:solidFill>
                  <a:schemeClr val="tx1"/>
                </a:solidFill>
                <a:latin typeface="Times New Roman" pitchFamily="18" charset="0"/>
              </a:defRPr>
            </a:lvl1pPr>
            <a:lvl2pPr marL="742950" indent="-285750" eaLnBrk="0" hangingPunct="0">
              <a:spcBef>
                <a:spcPct val="20000"/>
              </a:spcBef>
              <a:buClr>
                <a:schemeClr val="accent2"/>
              </a:buClr>
              <a:buSzPct val="75000"/>
              <a:buFont typeface="Wingdings" pitchFamily="2" charset="2"/>
              <a:buChar char="n"/>
              <a:defRPr sz="2800">
                <a:solidFill>
                  <a:schemeClr val="tx1"/>
                </a:solidFill>
                <a:latin typeface="Times New Roman" pitchFamily="18" charset="0"/>
              </a:defRPr>
            </a:lvl2pPr>
            <a:lvl3pPr marL="1143000" indent="-228600" eaLnBrk="0" hangingPunct="0">
              <a:spcBef>
                <a:spcPct val="20000"/>
              </a:spcBef>
              <a:buClr>
                <a:srgbClr val="666699"/>
              </a:buClr>
              <a:buSzPct val="70000"/>
              <a:buFont typeface="Wingdings" pitchFamily="2" charset="2"/>
              <a:buChar char="n"/>
              <a:defRPr sz="2400">
                <a:solidFill>
                  <a:schemeClr val="tx1"/>
                </a:solidFill>
                <a:latin typeface="Times New Roman" pitchFamily="18" charset="0"/>
              </a:defRPr>
            </a:lvl3pPr>
            <a:lvl4pPr marL="1600200" indent="-228600" eaLnBrk="0" hangingPunct="0">
              <a:spcBef>
                <a:spcPct val="20000"/>
              </a:spcBef>
              <a:buSzPct val="60000"/>
              <a:buFont typeface="Wingdings" pitchFamily="2" charset="2"/>
              <a:buChar char="n"/>
              <a:defRPr sz="2000">
                <a:solidFill>
                  <a:schemeClr val="tx1"/>
                </a:solidFill>
                <a:latin typeface="Times New Roman" pitchFamily="18" charset="0"/>
              </a:defRPr>
            </a:lvl4pPr>
            <a:lvl5pPr marL="2057400" indent="-228600" eaLnBrk="0" hangingPunct="0">
              <a:spcBef>
                <a:spcPct val="20000"/>
              </a:spcBef>
              <a:buClr>
                <a:schemeClr val="hlink"/>
              </a:buClr>
              <a:buSzPct val="55000"/>
              <a:buFont typeface="Wingdings" pitchFamily="2" charset="2"/>
              <a:buChar char="n"/>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hlink"/>
              </a:buClr>
              <a:buSzPct val="55000"/>
              <a:buFont typeface="Wingdings" pitchFamily="2" charset="2"/>
              <a:buChar char="n"/>
              <a:defRPr sz="2000">
                <a:solidFill>
                  <a:schemeClr val="tx1"/>
                </a:solidFill>
                <a:latin typeface="Times New Roman" pitchFamily="18" charset="0"/>
              </a:defRPr>
            </a:lvl9pPr>
          </a:lstStyle>
          <a:p>
            <a:pPr eaLnBrk="1" hangingPunct="1">
              <a:spcBef>
                <a:spcPct val="50000"/>
              </a:spcBef>
              <a:buClrTx/>
              <a:buSzTx/>
              <a:buFontTx/>
              <a:buNone/>
            </a:pPr>
            <a:r>
              <a:rPr lang="en-US" altLang="en-US" sz="1400">
                <a:solidFill>
                  <a:srgbClr val="000000"/>
                </a:solidFill>
                <a:cs typeface="Arial" pitchFamily="34" charset="0"/>
              </a:rPr>
              <a:t>No endorsement intended or implied</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0"/>
  <p:tag name="PARTLISTDEFAULT" val="0"/>
  <p:tag name="INCORRECTPOINTVALUE" val="0"/>
  <p:tag name="AUTOADJUSTPARTRANGE" val="True"/>
  <p:tag name="FIBNUMRESULTS" val="5"/>
  <p:tag name="PRRESPONSE2" val="9"/>
  <p:tag name="PRRESPONSE6" val="5"/>
  <p:tag name="PRRESPONSE10" val="1"/>
  <p:tag name="POWERPOINTVERSION" val="14.0"/>
  <p:tag name="CSVFORMAT" val="0"/>
  <p:tag name="RESPCOUNTERFORMAT" val="0"/>
  <p:tag name="ALLOWDUPLICATES" val="False"/>
  <p:tag name="REVIEWONLY" val="False"/>
  <p:tag name="RACEANIMATIONSPEED" val="3"/>
  <p:tag name="BUBBLENAMEVISIBLE" val="True"/>
  <p:tag name="CUSTOMGRIDBACKCOLOR" val="-2830136"/>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00"/>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True"/>
  <p:tag name="DELIMITERS" val="3.1"/>
  <p:tag name="TPFULLVERSION" val="4.2.3.225"/>
  <p:tag name="LUIDIAENABLED"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4.xml.rels><?xml version="1.0" encoding="UTF-8" standalone="yes"?>
<Relationships xmlns="http://schemas.openxmlformats.org/package/2006/relationships"><Relationship Id="rId1" Type="http://schemas.openxmlformats.org/officeDocument/2006/relationships/image" Target="../media/image10.jpeg"/></Relationships>
</file>

<file path=ppt/theme/_rels/theme5.xml.rels><?xml version="1.0" encoding="UTF-8" standalone="yes"?>
<Relationships xmlns="http://schemas.openxmlformats.org/package/2006/relationships"><Relationship Id="rId1" Type="http://schemas.openxmlformats.org/officeDocument/2006/relationships/image" Target="../media/image10.jpeg"/></Relationships>
</file>

<file path=ppt/theme/_rels/theme6.xml.rels><?xml version="1.0" encoding="UTF-8" standalone="yes"?>
<Relationships xmlns="http://schemas.openxmlformats.org/package/2006/relationships"><Relationship Id="rId1" Type="http://schemas.openxmlformats.org/officeDocument/2006/relationships/image" Target="../media/image10.jpeg"/></Relationships>
</file>

<file path=ppt/theme/_rels/theme7.xml.rels><?xml version="1.0" encoding="UTF-8" standalone="yes"?>
<Relationships xmlns="http://schemas.openxmlformats.org/package/2006/relationships"><Relationship Id="rId1" Type="http://schemas.openxmlformats.org/officeDocument/2006/relationships/image" Target="../media/image10.jpeg"/></Relationships>
</file>

<file path=ppt/theme/_rels/theme8.xml.rels><?xml version="1.0" encoding="UTF-8" standalone="yes"?>
<Relationships xmlns="http://schemas.openxmlformats.org/package/2006/relationships"><Relationship Id="rId1" Type="http://schemas.openxmlformats.org/officeDocument/2006/relationships/image" Target="../media/image10.jpeg"/></Relationships>
</file>

<file path=ppt/theme/_rels/theme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rid">
  <a:themeElements>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1_Grid">
  <a:themeElements>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2_Grid">
  <a:themeElements>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3_Grid">
  <a:themeElements>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8.xml><?xml version="1.0" encoding="utf-8"?>
<a:theme xmlns:a="http://schemas.openxmlformats.org/drawingml/2006/main" name="4_Grid">
  <a:themeElements>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5_Grid">
  <a:themeElements>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2.xml><?xml version="1.0" encoding="utf-8"?>
<a:themeOverride xmlns:a="http://schemas.openxmlformats.org/drawingml/2006/main">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3.xml><?xml version="1.0" encoding="utf-8"?>
<a:themeOverride xmlns:a="http://schemas.openxmlformats.org/drawingml/2006/main">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4.xml><?xml version="1.0" encoding="utf-8"?>
<a:themeOverride xmlns:a="http://schemas.openxmlformats.org/drawingml/2006/main">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5.xml><?xml version="1.0" encoding="utf-8"?>
<a:themeOverride xmlns:a="http://schemas.openxmlformats.org/drawingml/2006/main">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themeOverride>
</file>

<file path=ppt/theme/themeOverride6.xml><?xml version="1.0" encoding="utf-8"?>
<a:themeOverride xmlns:a="http://schemas.openxmlformats.org/drawingml/2006/main">
  <a:clrScheme name="Custom 30">
    <a:dk1>
      <a:sysClr val="windowText" lastClr="000000"/>
    </a:dk1>
    <a:lt1>
      <a:sysClr val="window" lastClr="FFFFFF"/>
    </a:lt1>
    <a:dk2>
      <a:srgbClr val="4E4D51"/>
    </a:dk2>
    <a:lt2>
      <a:srgbClr val="C9C2D1"/>
    </a:lt2>
    <a:accent1>
      <a:srgbClr val="336600"/>
    </a:accent1>
    <a:accent2>
      <a:srgbClr val="669900"/>
    </a:accent2>
    <a:accent3>
      <a:srgbClr val="6BB1C9"/>
    </a:accent3>
    <a:accent4>
      <a:srgbClr val="6585CF"/>
    </a:accent4>
    <a:accent5>
      <a:srgbClr val="7E6BC9"/>
    </a:accent5>
    <a:accent6>
      <a:srgbClr val="A379BB"/>
    </a:accent6>
    <a:hlink>
      <a:srgbClr val="410082"/>
    </a:hlink>
    <a:folHlink>
      <a:srgbClr val="932968"/>
    </a:folHlink>
  </a:clrScheme>
</a:themeOverride>
</file>

<file path=docProps/app.xml><?xml version="1.0" encoding="utf-8"?>
<Properties xmlns="http://schemas.openxmlformats.org/officeDocument/2006/extended-properties" xmlns:vt="http://schemas.openxmlformats.org/officeDocument/2006/docPropsVTypes">
  <Template>C:\Program Files\Microsoft Office 2000\Templates\Presentation Designs\Nature.pot</Template>
  <TotalTime>8077</TotalTime>
  <Words>1477</Words>
  <Application>Microsoft Office PowerPoint</Application>
  <PresentationFormat>On-screen Show (4:3)</PresentationFormat>
  <Paragraphs>335</Paragraphs>
  <Slides>62</Slides>
  <Notes>7</Notes>
  <HiddenSlides>0</HiddenSlides>
  <MMClips>0</MMClips>
  <ScaleCrop>false</ScaleCrop>
  <HeadingPairs>
    <vt:vector size="4" baseType="variant">
      <vt:variant>
        <vt:lpstr>Theme</vt:lpstr>
      </vt:variant>
      <vt:variant>
        <vt:i4>9</vt:i4>
      </vt:variant>
      <vt:variant>
        <vt:lpstr>Slide Titles</vt:lpstr>
      </vt:variant>
      <vt:variant>
        <vt:i4>62</vt:i4>
      </vt:variant>
    </vt:vector>
  </HeadingPairs>
  <TitlesOfParts>
    <vt:vector size="71" baseType="lpstr">
      <vt:lpstr>Nature</vt:lpstr>
      <vt:lpstr>Default Design</vt:lpstr>
      <vt:lpstr>Dads Tie</vt:lpstr>
      <vt:lpstr>Grid</vt:lpstr>
      <vt:lpstr>1_Grid</vt:lpstr>
      <vt:lpstr>2_Grid</vt:lpstr>
      <vt:lpstr>3_Grid</vt:lpstr>
      <vt:lpstr>4_Grid</vt:lpstr>
      <vt:lpstr>5_Grid</vt:lpstr>
      <vt:lpstr>PowerPoint Presentation</vt:lpstr>
      <vt:lpstr>BPC Update Overview</vt:lpstr>
      <vt:lpstr>Private Applicator of General Use Pesticides</vt:lpstr>
      <vt:lpstr>Endosulfan (Thiodan) phaseout</vt:lpstr>
      <vt:lpstr>Changes to the Hazard Communication Standard</vt:lpstr>
      <vt:lpstr>New SDS Pictograms and Hazards</vt:lpstr>
      <vt:lpstr>Label signal word and SDS warnings may not match</vt:lpstr>
      <vt:lpstr>Employee Information and Training</vt:lpstr>
      <vt:lpstr>Good Reading – The Pesticide Label</vt:lpstr>
      <vt:lpstr>Must read the label carefully</vt:lpstr>
      <vt:lpstr>Must read the label carefully</vt:lpstr>
      <vt:lpstr>Must read the label carefully</vt:lpstr>
      <vt:lpstr>Persistent pyralid herbicides and compost</vt:lpstr>
      <vt:lpstr>Label instructions must be passed on</vt:lpstr>
      <vt:lpstr>Forefront label restrictions</vt:lpstr>
      <vt:lpstr>Forefront label restrictions</vt:lpstr>
      <vt:lpstr>Pollinator Protection</vt:lpstr>
      <vt:lpstr>Pollinator Protection</vt:lpstr>
      <vt:lpstr>PowerPoint Presentation</vt:lpstr>
      <vt:lpstr>PowerPoint Presentation</vt:lpstr>
      <vt:lpstr>New use directions – Ag products</vt:lpstr>
      <vt:lpstr>New use directions – Ag products</vt:lpstr>
      <vt:lpstr>New use directions – Ag products &amp; Non-Ag products</vt:lpstr>
      <vt:lpstr>Measuring low rate pesticides</vt:lpstr>
      <vt:lpstr>PowerPoint Presentation</vt:lpstr>
      <vt:lpstr>PowerPoint Presentation</vt:lpstr>
      <vt:lpstr>PowerPoint Presentation</vt:lpstr>
      <vt:lpstr>Many new pesticides are very low rate products</vt:lpstr>
      <vt:lpstr>PowerPoint Presentation</vt:lpstr>
      <vt:lpstr>Must have a good scale or a product specific “calibrated” measuring cup</vt:lpstr>
      <vt:lpstr>PowerPoint Presentation</vt:lpstr>
      <vt:lpstr>Dry Ounce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Tank Agitation</vt:lpstr>
      <vt:lpstr>Verify Tank Measurements</vt:lpstr>
      <vt:lpstr>PowerPoint Presentation</vt:lpstr>
      <vt:lpstr>PowerPoint Presentation</vt:lpstr>
      <vt:lpstr>PowerPoint Presentation</vt:lpstr>
      <vt:lpstr>Acknowledgements</vt:lpstr>
      <vt:lpstr>2014 Pesticide Bills in Maine Legislature</vt:lpstr>
      <vt:lpstr>LD 1587 An Act to Temporarily Ban the Use of Neonicotinoid Pesticides</vt:lpstr>
      <vt:lpstr>LD 1678 An Act to Protect Maine’s Lobster Fishery</vt:lpstr>
      <vt:lpstr>LD 1674 An Act to Further Ensure the Provision of Safe Medical Marijuana to Maine Patients</vt:lpstr>
      <vt:lpstr>LD 1758 – Repeal of the container deposit law and rules</vt:lpstr>
      <vt:lpstr>Top Violations Cited by BPC in Consent Agreements or Warning Letters 2012</vt:lpstr>
      <vt:lpstr>Must only use products registered in Maine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recertification opportunities</vt:lpstr>
      <vt:lpstr>BPC phasing out snail mail delivery</vt:lpstr>
      <vt:lpstr>That’s All Folks</vt:lpstr>
    </vt:vector>
  </TitlesOfParts>
  <Company>State of Maine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BPC Update – 2006/2007</dc:title>
  <dc:creator>Dept of Agriculture</dc:creator>
  <cp:lastModifiedBy>Gary Fish</cp:lastModifiedBy>
  <cp:revision>271</cp:revision>
  <cp:lastPrinted>2013-12-02T19:47:30Z</cp:lastPrinted>
  <dcterms:created xsi:type="dcterms:W3CDTF">2006-11-16T16:28:21Z</dcterms:created>
  <dcterms:modified xsi:type="dcterms:W3CDTF">2014-01-09T13:24:51Z</dcterms:modified>
</cp:coreProperties>
</file>