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A_1B42216E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0F_EED9183B.xml" ContentType="application/vnd.ms-powerpoint.comments+xml"/>
  <Override PartName="/ppt/comments/modernComment_10E_501E8AE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sldIdLst>
    <p:sldId id="256" r:id="rId6"/>
    <p:sldId id="257" r:id="rId7"/>
    <p:sldId id="258" r:id="rId8"/>
    <p:sldId id="277" r:id="rId9"/>
    <p:sldId id="279" r:id="rId10"/>
    <p:sldId id="280" r:id="rId11"/>
    <p:sldId id="281" r:id="rId12"/>
    <p:sldId id="278" r:id="rId13"/>
    <p:sldId id="268" r:id="rId14"/>
    <p:sldId id="274" r:id="rId15"/>
    <p:sldId id="282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ACB5E-57D3-928A-697E-1FC44232CF1B}" name="Fyfe, Stephanie" initials="FS" userId="S::Stephanie.Fyfe@maine.gov::c832ffa7-f21d-40c8-b46f-11c69ba3c856" providerId="AD"/>
  <p188:author id="{6ED0FA74-7AF2-1C47-D272-4258FDC5FA46}" name="Chuhta, Daniel" initials="CD" userId="S::daniel.chuhta@maine.gov::14ea5fd3-6345-4771-b445-f845825de336" providerId="AD"/>
  <p188:author id="{7AAEB27A-E7D1-1F8A-C99F-8B6E4975AEEC}" name="Loredo, Angel" initials="LA" userId="S::angel.loredo@maine.gov::e81bebfc-82c6-4dd0-af42-667dcf238a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880"/>
    <a:srgbClr val="274F73"/>
    <a:srgbClr val="735627"/>
    <a:srgbClr val="403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5FE4B-DB9A-DCBC-12C0-DAF336B25A0A}" v="57" dt="2022-06-08T14:06:29.918"/>
    <p1510:client id="{80FB30CB-D447-31FD-7C13-AC0FE3290C53}" v="3" dt="2022-06-08T15:17:13.293"/>
    <p1510:client id="{F01D971F-B398-43F0-89D1-96ED8C2BA8B6}" v="719" dt="2022-06-08T13:06:15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do, Angel" userId="S::angel.loredo@maine.gov::e81bebfc-82c6-4dd0-af42-667dcf238a64" providerId="AD" clId="Web-{80FB30CB-D447-31FD-7C13-AC0FE3290C53}"/>
    <pc:docChg chg="mod">
      <pc:chgData name="Loredo, Angel" userId="S::angel.loredo@maine.gov::e81bebfc-82c6-4dd0-af42-667dcf238a64" providerId="AD" clId="Web-{80FB30CB-D447-31FD-7C13-AC0FE3290C53}" dt="2022-06-08T15:17:13.293" v="2"/>
      <pc:docMkLst>
        <pc:docMk/>
      </pc:docMkLst>
      <pc:sldChg chg="addCm">
        <pc:chgData name="Loredo, Angel" userId="S::angel.loredo@maine.gov::e81bebfc-82c6-4dd0-af42-667dcf238a64" providerId="AD" clId="Web-{80FB30CB-D447-31FD-7C13-AC0FE3290C53}" dt="2022-06-08T15:17:13.293" v="2"/>
        <pc:sldMkLst>
          <pc:docMk/>
          <pc:sldMk cId="1344178925" sldId="270"/>
        </pc:sldMkLst>
      </pc:sldChg>
      <pc:sldChg chg="addCm">
        <pc:chgData name="Loredo, Angel" userId="S::angel.loredo@maine.gov::e81bebfc-82c6-4dd0-af42-667dcf238a64" providerId="AD" clId="Web-{80FB30CB-D447-31FD-7C13-AC0FE3290C53}" dt="2022-06-08T15:14:53.402" v="1"/>
        <pc:sldMkLst>
          <pc:docMk/>
          <pc:sldMk cId="4007204923" sldId="271"/>
        </pc:sldMkLst>
      </pc:sldChg>
    </pc:docChg>
  </pc:docChgLst>
  <pc:docChgLst>
    <pc:chgData name="Fyfe, Stephanie" userId="c832ffa7-f21d-40c8-b46f-11c69ba3c856" providerId="ADAL" clId="{F01D971F-B398-43F0-89D1-96ED8C2BA8B6}"/>
    <pc:docChg chg="undo custSel addSld delSld modSld sldOrd">
      <pc:chgData name="Fyfe, Stephanie" userId="c832ffa7-f21d-40c8-b46f-11c69ba3c856" providerId="ADAL" clId="{F01D971F-B398-43F0-89D1-96ED8C2BA8B6}" dt="2022-06-08T18:49:01.088" v="2668" actId="1076"/>
      <pc:docMkLst>
        <pc:docMk/>
      </pc:docMkLst>
      <pc:sldChg chg="modSp mod">
        <pc:chgData name="Fyfe, Stephanie" userId="c832ffa7-f21d-40c8-b46f-11c69ba3c856" providerId="ADAL" clId="{F01D971F-B398-43F0-89D1-96ED8C2BA8B6}" dt="2022-06-07T11:41:30.647" v="69" actId="20577"/>
        <pc:sldMkLst>
          <pc:docMk/>
          <pc:sldMk cId="0" sldId="256"/>
        </pc:sldMkLst>
        <pc:spChg chg="mod">
          <ac:chgData name="Fyfe, Stephanie" userId="c832ffa7-f21d-40c8-b46f-11c69ba3c856" providerId="ADAL" clId="{F01D971F-B398-43F0-89D1-96ED8C2BA8B6}" dt="2022-06-07T11:41:19.592" v="59" actId="20577"/>
          <ac:spMkLst>
            <pc:docMk/>
            <pc:sldMk cId="0" sldId="256"/>
            <ac:spMk id="2050" creationId="{F6D551D6-9313-4B2E-8A97-847191CA1CDA}"/>
          </ac:spMkLst>
        </pc:spChg>
        <pc:spChg chg="mod">
          <ac:chgData name="Fyfe, Stephanie" userId="c832ffa7-f21d-40c8-b46f-11c69ba3c856" providerId="ADAL" clId="{F01D971F-B398-43F0-89D1-96ED8C2BA8B6}" dt="2022-06-07T11:41:30.647" v="69" actId="20577"/>
          <ac:spMkLst>
            <pc:docMk/>
            <pc:sldMk cId="0" sldId="256"/>
            <ac:spMk id="2051" creationId="{25409211-7968-453B-BCF1-E1E68759B3B3}"/>
          </ac:spMkLst>
        </pc:spChg>
      </pc:sldChg>
      <pc:sldChg chg="modSp mod">
        <pc:chgData name="Fyfe, Stephanie" userId="c832ffa7-f21d-40c8-b46f-11c69ba3c856" providerId="ADAL" clId="{F01D971F-B398-43F0-89D1-96ED8C2BA8B6}" dt="2022-06-07T16:39:29.282" v="2506" actId="20577"/>
        <pc:sldMkLst>
          <pc:docMk/>
          <pc:sldMk cId="3522064312" sldId="257"/>
        </pc:sldMkLst>
        <pc:spChg chg="mod">
          <ac:chgData name="Fyfe, Stephanie" userId="c832ffa7-f21d-40c8-b46f-11c69ba3c856" providerId="ADAL" clId="{F01D971F-B398-43F0-89D1-96ED8C2BA8B6}" dt="2022-06-07T16:39:29.282" v="2506" actId="20577"/>
          <ac:spMkLst>
            <pc:docMk/>
            <pc:sldMk cId="3522064312" sldId="257"/>
            <ac:spMk id="12" creationId="{A363ACD4-AD7C-49E7-B2B8-637057D0B250}"/>
          </ac:spMkLst>
        </pc:spChg>
      </pc:sldChg>
      <pc:sldChg chg="modSp mod">
        <pc:chgData name="Fyfe, Stephanie" userId="c832ffa7-f21d-40c8-b46f-11c69ba3c856" providerId="ADAL" clId="{F01D971F-B398-43F0-89D1-96ED8C2BA8B6}" dt="2022-06-07T11:54:08.661" v="427" actId="20577"/>
        <pc:sldMkLst>
          <pc:docMk/>
          <pc:sldMk cId="4147363941" sldId="258"/>
        </pc:sldMkLst>
        <pc:spChg chg="mod">
          <ac:chgData name="Fyfe, Stephanie" userId="c832ffa7-f21d-40c8-b46f-11c69ba3c856" providerId="ADAL" clId="{F01D971F-B398-43F0-89D1-96ED8C2BA8B6}" dt="2022-06-07T11:54:08.661" v="427" actId="20577"/>
          <ac:spMkLst>
            <pc:docMk/>
            <pc:sldMk cId="4147363941" sldId="258"/>
            <ac:spMk id="3" creationId="{F9608ACF-7F13-4258-BFBA-70DB4C109498}"/>
          </ac:spMkLst>
        </pc:spChg>
      </pc:sldChg>
      <pc:sldChg chg="del">
        <pc:chgData name="Fyfe, Stephanie" userId="c832ffa7-f21d-40c8-b46f-11c69ba3c856" providerId="ADAL" clId="{F01D971F-B398-43F0-89D1-96ED8C2BA8B6}" dt="2022-06-07T15:09:50.358" v="1098" actId="47"/>
        <pc:sldMkLst>
          <pc:docMk/>
          <pc:sldMk cId="2439944602" sldId="260"/>
        </pc:sldMkLst>
      </pc:sldChg>
      <pc:sldChg chg="del">
        <pc:chgData name="Fyfe, Stephanie" userId="c832ffa7-f21d-40c8-b46f-11c69ba3c856" providerId="ADAL" clId="{F01D971F-B398-43F0-89D1-96ED8C2BA8B6}" dt="2022-06-07T15:09:53.956" v="1099" actId="47"/>
        <pc:sldMkLst>
          <pc:docMk/>
          <pc:sldMk cId="928764671" sldId="262"/>
        </pc:sldMkLst>
      </pc:sldChg>
      <pc:sldChg chg="del">
        <pc:chgData name="Fyfe, Stephanie" userId="c832ffa7-f21d-40c8-b46f-11c69ba3c856" providerId="ADAL" clId="{F01D971F-B398-43F0-89D1-96ED8C2BA8B6}" dt="2022-06-07T11:49:22.202" v="252" actId="2696"/>
        <pc:sldMkLst>
          <pc:docMk/>
          <pc:sldMk cId="3981419969" sldId="267"/>
        </pc:sldMkLst>
      </pc:sldChg>
      <pc:sldChg chg="addSp modSp mod">
        <pc:chgData name="Fyfe, Stephanie" userId="c832ffa7-f21d-40c8-b46f-11c69ba3c856" providerId="ADAL" clId="{F01D971F-B398-43F0-89D1-96ED8C2BA8B6}" dt="2022-06-07T15:09:30.139" v="1097" actId="113"/>
        <pc:sldMkLst>
          <pc:docMk/>
          <pc:sldMk cId="870938392" sldId="268"/>
        </pc:sldMkLst>
        <pc:spChg chg="mod">
          <ac:chgData name="Fyfe, Stephanie" userId="c832ffa7-f21d-40c8-b46f-11c69ba3c856" providerId="ADAL" clId="{F01D971F-B398-43F0-89D1-96ED8C2BA8B6}" dt="2022-06-07T15:04:32.908" v="888" actId="20577"/>
          <ac:spMkLst>
            <pc:docMk/>
            <pc:sldMk cId="870938392" sldId="268"/>
            <ac:spMk id="2" creationId="{8D74F961-04A4-6581-3956-66E42D58AA76}"/>
          </ac:spMkLst>
        </pc:spChg>
        <pc:spChg chg="mod">
          <ac:chgData name="Fyfe, Stephanie" userId="c832ffa7-f21d-40c8-b46f-11c69ba3c856" providerId="ADAL" clId="{F01D971F-B398-43F0-89D1-96ED8C2BA8B6}" dt="2022-06-07T15:09:30.139" v="1097" actId="113"/>
          <ac:spMkLst>
            <pc:docMk/>
            <pc:sldMk cId="870938392" sldId="268"/>
            <ac:spMk id="3" creationId="{8D56B7C1-C33E-EE99-EABC-4463AD65A75B}"/>
          </ac:spMkLst>
        </pc:spChg>
        <pc:picChg chg="add mod">
          <ac:chgData name="Fyfe, Stephanie" userId="c832ffa7-f21d-40c8-b46f-11c69ba3c856" providerId="ADAL" clId="{F01D971F-B398-43F0-89D1-96ED8C2BA8B6}" dt="2022-06-07T15:08:41.840" v="1088" actId="1076"/>
          <ac:picMkLst>
            <pc:docMk/>
            <pc:sldMk cId="870938392" sldId="268"/>
            <ac:picMk id="4" creationId="{D742B316-5B11-488D-9222-7F1E9BE5C957}"/>
          </ac:picMkLst>
        </pc:picChg>
      </pc:sldChg>
      <pc:sldChg chg="modSp mod">
        <pc:chgData name="Fyfe, Stephanie" userId="c832ffa7-f21d-40c8-b46f-11c69ba3c856" providerId="ADAL" clId="{F01D971F-B398-43F0-89D1-96ED8C2BA8B6}" dt="2022-06-07T15:34:06.127" v="1154" actId="6549"/>
        <pc:sldMkLst>
          <pc:docMk/>
          <pc:sldMk cId="1344178925" sldId="270"/>
        </pc:sldMkLst>
        <pc:spChg chg="mod">
          <ac:chgData name="Fyfe, Stephanie" userId="c832ffa7-f21d-40c8-b46f-11c69ba3c856" providerId="ADAL" clId="{F01D971F-B398-43F0-89D1-96ED8C2BA8B6}" dt="2022-06-07T15:34:06.127" v="1154" actId="6549"/>
          <ac:spMkLst>
            <pc:docMk/>
            <pc:sldMk cId="1344178925" sldId="270"/>
            <ac:spMk id="12" creationId="{A363ACD4-AD7C-49E7-B2B8-637057D0B250}"/>
          </ac:spMkLst>
        </pc:spChg>
      </pc:sldChg>
      <pc:sldChg chg="addSp modSp mod modClrScheme modAnim chgLayout">
        <pc:chgData name="Fyfe, Stephanie" userId="c832ffa7-f21d-40c8-b46f-11c69ba3c856" providerId="ADAL" clId="{F01D971F-B398-43F0-89D1-96ED8C2BA8B6}" dt="2022-06-08T13:06:15.452" v="2667" actId="20577"/>
        <pc:sldMkLst>
          <pc:docMk/>
          <pc:sldMk cId="4007204923" sldId="271"/>
        </pc:sldMkLst>
        <pc:spChg chg="mod ord">
          <ac:chgData name="Fyfe, Stephanie" userId="c832ffa7-f21d-40c8-b46f-11c69ba3c856" providerId="ADAL" clId="{F01D971F-B398-43F0-89D1-96ED8C2BA8B6}" dt="2022-06-07T17:01:16.247" v="2512" actId="700"/>
          <ac:spMkLst>
            <pc:docMk/>
            <pc:sldMk cId="4007204923" sldId="271"/>
            <ac:spMk id="2" creationId="{EF57FACA-6089-4116-8A75-6A3F6C47F9D3}"/>
          </ac:spMkLst>
        </pc:spChg>
        <pc:spChg chg="mod ord">
          <ac:chgData name="Fyfe, Stephanie" userId="c832ffa7-f21d-40c8-b46f-11c69ba3c856" providerId="ADAL" clId="{F01D971F-B398-43F0-89D1-96ED8C2BA8B6}" dt="2022-06-08T13:06:15.452" v="2667" actId="20577"/>
          <ac:spMkLst>
            <pc:docMk/>
            <pc:sldMk cId="4007204923" sldId="271"/>
            <ac:spMk id="3" creationId="{B9C08543-2FB6-4F34-97F1-844E632733ED}"/>
          </ac:spMkLst>
        </pc:spChg>
        <pc:spChg chg="add mod ord">
          <ac:chgData name="Fyfe, Stephanie" userId="c832ffa7-f21d-40c8-b46f-11c69ba3c856" providerId="ADAL" clId="{F01D971F-B398-43F0-89D1-96ED8C2BA8B6}" dt="2022-06-07T17:05:23.525" v="2628" actId="692"/>
          <ac:spMkLst>
            <pc:docMk/>
            <pc:sldMk cId="4007204923" sldId="271"/>
            <ac:spMk id="4" creationId="{F8C06A10-622F-4371-8F52-4B7F143F09A6}"/>
          </ac:spMkLst>
        </pc:spChg>
        <pc:picChg chg="add mod">
          <ac:chgData name="Fyfe, Stephanie" userId="c832ffa7-f21d-40c8-b46f-11c69ba3c856" providerId="ADAL" clId="{F01D971F-B398-43F0-89D1-96ED8C2BA8B6}" dt="2022-06-07T17:04:43.028" v="2624" actId="1076"/>
          <ac:picMkLst>
            <pc:docMk/>
            <pc:sldMk cId="4007204923" sldId="271"/>
            <ac:picMk id="5" creationId="{3EE22935-B941-4F05-BD28-95BD78BCF768}"/>
          </ac:picMkLst>
        </pc:picChg>
      </pc:sldChg>
      <pc:sldChg chg="del">
        <pc:chgData name="Fyfe, Stephanie" userId="c832ffa7-f21d-40c8-b46f-11c69ba3c856" providerId="ADAL" clId="{F01D971F-B398-43F0-89D1-96ED8C2BA8B6}" dt="2022-06-07T15:33:48.527" v="1150" actId="47"/>
        <pc:sldMkLst>
          <pc:docMk/>
          <pc:sldMk cId="2856763311" sldId="272"/>
        </pc:sldMkLst>
      </pc:sldChg>
      <pc:sldChg chg="del">
        <pc:chgData name="Fyfe, Stephanie" userId="c832ffa7-f21d-40c8-b46f-11c69ba3c856" providerId="ADAL" clId="{F01D971F-B398-43F0-89D1-96ED8C2BA8B6}" dt="2022-06-07T15:33:50.077" v="1151" actId="47"/>
        <pc:sldMkLst>
          <pc:docMk/>
          <pc:sldMk cId="755233396" sldId="273"/>
        </pc:sldMkLst>
      </pc:sldChg>
      <pc:sldChg chg="addSp delSp modSp mod modClrScheme chgLayout modNotesTx">
        <pc:chgData name="Fyfe, Stephanie" userId="c832ffa7-f21d-40c8-b46f-11c69ba3c856" providerId="ADAL" clId="{F01D971F-B398-43F0-89D1-96ED8C2BA8B6}" dt="2022-06-07T15:58:12.404" v="1624"/>
        <pc:sldMkLst>
          <pc:docMk/>
          <pc:sldMk cId="3229190416" sldId="274"/>
        </pc:sldMkLst>
        <pc:spChg chg="mod ord">
          <ac:chgData name="Fyfe, Stephanie" userId="c832ffa7-f21d-40c8-b46f-11c69ba3c856" providerId="ADAL" clId="{F01D971F-B398-43F0-89D1-96ED8C2BA8B6}" dt="2022-06-07T15:56:01.455" v="1575" actId="700"/>
          <ac:spMkLst>
            <pc:docMk/>
            <pc:sldMk cId="3229190416" sldId="274"/>
            <ac:spMk id="2" creationId="{AA405982-B2A3-4576-B0C1-1DCDA583FCBF}"/>
          </ac:spMkLst>
        </pc:spChg>
        <pc:spChg chg="del">
          <ac:chgData name="Fyfe, Stephanie" userId="c832ffa7-f21d-40c8-b46f-11c69ba3c856" providerId="ADAL" clId="{F01D971F-B398-43F0-89D1-96ED8C2BA8B6}" dt="2022-06-07T15:12:04.447" v="1116" actId="478"/>
          <ac:spMkLst>
            <pc:docMk/>
            <pc:sldMk cId="3229190416" sldId="274"/>
            <ac:spMk id="3" creationId="{ADCDFDA5-0106-4104-B7C9-D500D1AF7B42}"/>
          </ac:spMkLst>
        </pc:spChg>
        <pc:spChg chg="add mod ord">
          <ac:chgData name="Fyfe, Stephanie" userId="c832ffa7-f21d-40c8-b46f-11c69ba3c856" providerId="ADAL" clId="{F01D971F-B398-43F0-89D1-96ED8C2BA8B6}" dt="2022-06-07T15:56:58.629" v="1621" actId="20577"/>
          <ac:spMkLst>
            <pc:docMk/>
            <pc:sldMk cId="3229190416" sldId="274"/>
            <ac:spMk id="4" creationId="{14299617-9780-491E-A27B-D2B1321F15E1}"/>
          </ac:spMkLst>
        </pc:spChg>
        <pc:spChg chg="add del mod ord">
          <ac:chgData name="Fyfe, Stephanie" userId="c832ffa7-f21d-40c8-b46f-11c69ba3c856" providerId="ADAL" clId="{F01D971F-B398-43F0-89D1-96ED8C2BA8B6}" dt="2022-06-07T15:58:12.404" v="1624"/>
          <ac:spMkLst>
            <pc:docMk/>
            <pc:sldMk cId="3229190416" sldId="274"/>
            <ac:spMk id="5" creationId="{82B54BDC-2F49-4A35-80A4-62E784E8DE89}"/>
          </ac:spMkLst>
        </pc:spChg>
        <pc:picChg chg="add mod">
          <ac:chgData name="Fyfe, Stephanie" userId="c832ffa7-f21d-40c8-b46f-11c69ba3c856" providerId="ADAL" clId="{F01D971F-B398-43F0-89D1-96ED8C2BA8B6}" dt="2022-06-07T15:58:12.404" v="1624"/>
          <ac:picMkLst>
            <pc:docMk/>
            <pc:sldMk cId="3229190416" sldId="274"/>
            <ac:picMk id="6" creationId="{886BDEF3-5E4E-46B6-A6E4-42945B2D08E9}"/>
          </ac:picMkLst>
        </pc:picChg>
      </pc:sldChg>
      <pc:sldChg chg="del">
        <pc:chgData name="Fyfe, Stephanie" userId="c832ffa7-f21d-40c8-b46f-11c69ba3c856" providerId="ADAL" clId="{F01D971F-B398-43F0-89D1-96ED8C2BA8B6}" dt="2022-06-07T15:33:51.550" v="1152" actId="47"/>
        <pc:sldMkLst>
          <pc:docMk/>
          <pc:sldMk cId="2824482011" sldId="275"/>
        </pc:sldMkLst>
      </pc:sldChg>
      <pc:sldChg chg="del">
        <pc:chgData name="Fyfe, Stephanie" userId="c832ffa7-f21d-40c8-b46f-11c69ba3c856" providerId="ADAL" clId="{F01D971F-B398-43F0-89D1-96ED8C2BA8B6}" dt="2022-06-07T15:33:52.854" v="1153" actId="47"/>
        <pc:sldMkLst>
          <pc:docMk/>
          <pc:sldMk cId="911519867" sldId="276"/>
        </pc:sldMkLst>
      </pc:sldChg>
      <pc:sldChg chg="addSp delSp modSp new mod ord modClrScheme chgLayout">
        <pc:chgData name="Fyfe, Stephanie" userId="c832ffa7-f21d-40c8-b46f-11c69ba3c856" providerId="ADAL" clId="{F01D971F-B398-43F0-89D1-96ED8C2BA8B6}" dt="2022-06-07T16:29:01.613" v="2359" actId="20577"/>
        <pc:sldMkLst>
          <pc:docMk/>
          <pc:sldMk cId="312532262" sldId="277"/>
        </pc:sldMkLst>
        <pc:spChg chg="mod ord">
          <ac:chgData name="Fyfe, Stephanie" userId="c832ffa7-f21d-40c8-b46f-11c69ba3c856" providerId="ADAL" clId="{F01D971F-B398-43F0-89D1-96ED8C2BA8B6}" dt="2022-06-07T14:20:10.029" v="538" actId="700"/>
          <ac:spMkLst>
            <pc:docMk/>
            <pc:sldMk cId="312532262" sldId="277"/>
            <ac:spMk id="2" creationId="{02B8626A-D657-4805-B864-562AAC926B16}"/>
          </ac:spMkLst>
        </pc:spChg>
        <pc:spChg chg="mod ord">
          <ac:chgData name="Fyfe, Stephanie" userId="c832ffa7-f21d-40c8-b46f-11c69ba3c856" providerId="ADAL" clId="{F01D971F-B398-43F0-89D1-96ED8C2BA8B6}" dt="2022-06-07T16:29:01.613" v="2359" actId="20577"/>
          <ac:spMkLst>
            <pc:docMk/>
            <pc:sldMk cId="312532262" sldId="277"/>
            <ac:spMk id="3" creationId="{A2197F16-E6BC-49C9-8499-DBE3A17A7CA2}"/>
          </ac:spMkLst>
        </pc:spChg>
        <pc:spChg chg="add del mod ord">
          <ac:chgData name="Fyfe, Stephanie" userId="c832ffa7-f21d-40c8-b46f-11c69ba3c856" providerId="ADAL" clId="{F01D971F-B398-43F0-89D1-96ED8C2BA8B6}" dt="2022-06-07T14:20:10.029" v="538" actId="700"/>
          <ac:spMkLst>
            <pc:docMk/>
            <pc:sldMk cId="312532262" sldId="277"/>
            <ac:spMk id="6" creationId="{5B88E255-411D-4E01-8C28-F9E3B08A066A}"/>
          </ac:spMkLst>
        </pc:spChg>
        <pc:picChg chg="add mod">
          <ac:chgData name="Fyfe, Stephanie" userId="c832ffa7-f21d-40c8-b46f-11c69ba3c856" providerId="ADAL" clId="{F01D971F-B398-43F0-89D1-96ED8C2BA8B6}" dt="2022-06-07T14:20:24.087" v="542" actId="1076"/>
          <ac:picMkLst>
            <pc:docMk/>
            <pc:sldMk cId="312532262" sldId="277"/>
            <ac:picMk id="5" creationId="{D1E3F280-2BBA-491A-9BDF-610C00A4F5A0}"/>
          </ac:picMkLst>
        </pc:picChg>
        <pc:picChg chg="add del mod">
          <ac:chgData name="Fyfe, Stephanie" userId="c832ffa7-f21d-40c8-b46f-11c69ba3c856" providerId="ADAL" clId="{F01D971F-B398-43F0-89D1-96ED8C2BA8B6}" dt="2022-06-07T14:23:45.074" v="579" actId="478"/>
          <ac:picMkLst>
            <pc:docMk/>
            <pc:sldMk cId="312532262" sldId="277"/>
            <ac:picMk id="8" creationId="{6E82025E-3410-48FA-9893-814AB158EAAB}"/>
          </ac:picMkLst>
        </pc:picChg>
      </pc:sldChg>
      <pc:sldChg chg="addSp delSp modSp new mod modClrScheme chgLayout">
        <pc:chgData name="Fyfe, Stephanie" userId="c832ffa7-f21d-40c8-b46f-11c69ba3c856" providerId="ADAL" clId="{F01D971F-B398-43F0-89D1-96ED8C2BA8B6}" dt="2022-06-07T15:36:18.696" v="1198" actId="20577"/>
        <pc:sldMkLst>
          <pc:docMk/>
          <pc:sldMk cId="3676727440" sldId="278"/>
        </pc:sldMkLst>
        <pc:spChg chg="mod ord">
          <ac:chgData name="Fyfe, Stephanie" userId="c832ffa7-f21d-40c8-b46f-11c69ba3c856" providerId="ADAL" clId="{F01D971F-B398-43F0-89D1-96ED8C2BA8B6}" dt="2022-06-07T15:02:01.721" v="860" actId="700"/>
          <ac:spMkLst>
            <pc:docMk/>
            <pc:sldMk cId="3676727440" sldId="278"/>
            <ac:spMk id="2" creationId="{89E8FE90-7392-4EE5-B398-FE253ADE2328}"/>
          </ac:spMkLst>
        </pc:spChg>
        <pc:spChg chg="mod ord">
          <ac:chgData name="Fyfe, Stephanie" userId="c832ffa7-f21d-40c8-b46f-11c69ba3c856" providerId="ADAL" clId="{F01D971F-B398-43F0-89D1-96ED8C2BA8B6}" dt="2022-06-07T15:36:18.696" v="1198" actId="20577"/>
          <ac:spMkLst>
            <pc:docMk/>
            <pc:sldMk cId="3676727440" sldId="278"/>
            <ac:spMk id="3" creationId="{18E7B74D-FB00-4742-BCB3-229B03C65457}"/>
          </ac:spMkLst>
        </pc:spChg>
        <pc:spChg chg="add del mod ord">
          <ac:chgData name="Fyfe, Stephanie" userId="c832ffa7-f21d-40c8-b46f-11c69ba3c856" providerId="ADAL" clId="{F01D971F-B398-43F0-89D1-96ED8C2BA8B6}" dt="2022-06-07T15:02:49.795" v="862" actId="22"/>
          <ac:spMkLst>
            <pc:docMk/>
            <pc:sldMk cId="3676727440" sldId="278"/>
            <ac:spMk id="4" creationId="{7D420826-91DE-437F-9B35-98D4FD9CE1CE}"/>
          </ac:spMkLst>
        </pc:spChg>
        <pc:picChg chg="add mod ord">
          <ac:chgData name="Fyfe, Stephanie" userId="c832ffa7-f21d-40c8-b46f-11c69ba3c856" providerId="ADAL" clId="{F01D971F-B398-43F0-89D1-96ED8C2BA8B6}" dt="2022-06-07T15:03:56.786" v="870" actId="1076"/>
          <ac:picMkLst>
            <pc:docMk/>
            <pc:sldMk cId="3676727440" sldId="278"/>
            <ac:picMk id="6" creationId="{19CCBB41-151D-4157-AFE9-313F7BF96BB8}"/>
          </ac:picMkLst>
        </pc:picChg>
        <pc:picChg chg="add mod">
          <ac:chgData name="Fyfe, Stephanie" userId="c832ffa7-f21d-40c8-b46f-11c69ba3c856" providerId="ADAL" clId="{F01D971F-B398-43F0-89D1-96ED8C2BA8B6}" dt="2022-06-07T15:03:43.303" v="869" actId="1076"/>
          <ac:picMkLst>
            <pc:docMk/>
            <pc:sldMk cId="3676727440" sldId="278"/>
            <ac:picMk id="8" creationId="{3B0E59A0-F862-487F-B562-9CD16B286ABB}"/>
          </ac:picMkLst>
        </pc:picChg>
      </pc:sldChg>
      <pc:sldChg chg="addSp delSp modSp add mod delCm modCm">
        <pc:chgData name="Fyfe, Stephanie" userId="c832ffa7-f21d-40c8-b46f-11c69ba3c856" providerId="ADAL" clId="{F01D971F-B398-43F0-89D1-96ED8C2BA8B6}" dt="2022-06-07T16:34:48.455" v="2487"/>
        <pc:sldMkLst>
          <pc:docMk/>
          <pc:sldMk cId="3181917980" sldId="279"/>
        </pc:sldMkLst>
        <pc:spChg chg="del">
          <ac:chgData name="Fyfe, Stephanie" userId="c832ffa7-f21d-40c8-b46f-11c69ba3c856" providerId="ADAL" clId="{F01D971F-B398-43F0-89D1-96ED8C2BA8B6}" dt="2022-06-07T14:23:57.574" v="581" actId="478"/>
          <ac:spMkLst>
            <pc:docMk/>
            <pc:sldMk cId="3181917980" sldId="279"/>
            <ac:spMk id="3" creationId="{A2197F16-E6BC-49C9-8499-DBE3A17A7CA2}"/>
          </ac:spMkLst>
        </pc:spChg>
        <pc:spChg chg="add del mod">
          <ac:chgData name="Fyfe, Stephanie" userId="c832ffa7-f21d-40c8-b46f-11c69ba3c856" providerId="ADAL" clId="{F01D971F-B398-43F0-89D1-96ED8C2BA8B6}" dt="2022-06-07T14:24:03.356" v="582" actId="478"/>
          <ac:spMkLst>
            <pc:docMk/>
            <pc:sldMk cId="3181917980" sldId="279"/>
            <ac:spMk id="4" creationId="{6815CB6A-C4C0-414F-A8C1-95F693B7CBC2}"/>
          </ac:spMkLst>
        </pc:spChg>
        <pc:spChg chg="add mod">
          <ac:chgData name="Fyfe, Stephanie" userId="c832ffa7-f21d-40c8-b46f-11c69ba3c856" providerId="ADAL" clId="{F01D971F-B398-43F0-89D1-96ED8C2BA8B6}" dt="2022-06-07T16:31:22.953" v="2446" actId="20577"/>
          <ac:spMkLst>
            <pc:docMk/>
            <pc:sldMk cId="3181917980" sldId="279"/>
            <ac:spMk id="6" creationId="{5DAB054D-3439-4083-AB6D-F279F51AA2D7}"/>
          </ac:spMkLst>
        </pc:spChg>
        <pc:picChg chg="del">
          <ac:chgData name="Fyfe, Stephanie" userId="c832ffa7-f21d-40c8-b46f-11c69ba3c856" providerId="ADAL" clId="{F01D971F-B398-43F0-89D1-96ED8C2BA8B6}" dt="2022-06-07T14:24:06.512" v="583" actId="478"/>
          <ac:picMkLst>
            <pc:docMk/>
            <pc:sldMk cId="3181917980" sldId="279"/>
            <ac:picMk id="5" creationId="{D1E3F280-2BBA-491A-9BDF-610C00A4F5A0}"/>
          </ac:picMkLst>
        </pc:picChg>
        <pc:picChg chg="mod">
          <ac:chgData name="Fyfe, Stephanie" userId="c832ffa7-f21d-40c8-b46f-11c69ba3c856" providerId="ADAL" clId="{F01D971F-B398-43F0-89D1-96ED8C2BA8B6}" dt="2022-06-07T16:31:36.270" v="2447" actId="1076"/>
          <ac:picMkLst>
            <pc:docMk/>
            <pc:sldMk cId="3181917980" sldId="279"/>
            <ac:picMk id="8" creationId="{6E82025E-3410-48FA-9893-814AB158EAAB}"/>
          </ac:picMkLst>
        </pc:picChg>
      </pc:sldChg>
      <pc:sldChg chg="addSp delSp modSp add mod">
        <pc:chgData name="Fyfe, Stephanie" userId="c832ffa7-f21d-40c8-b46f-11c69ba3c856" providerId="ADAL" clId="{F01D971F-B398-43F0-89D1-96ED8C2BA8B6}" dt="2022-06-08T18:49:01.088" v="2668" actId="1076"/>
        <pc:sldMkLst>
          <pc:docMk/>
          <pc:sldMk cId="2251434788" sldId="280"/>
        </pc:sldMkLst>
        <pc:spChg chg="mod">
          <ac:chgData name="Fyfe, Stephanie" userId="c832ffa7-f21d-40c8-b46f-11c69ba3c856" providerId="ADAL" clId="{F01D971F-B398-43F0-89D1-96ED8C2BA8B6}" dt="2022-06-08T18:49:01.088" v="2668" actId="1076"/>
          <ac:spMkLst>
            <pc:docMk/>
            <pc:sldMk cId="2251434788" sldId="280"/>
            <ac:spMk id="3" creationId="{7EED61A2-03DE-229E-A9AF-24B03339274C}"/>
          </ac:spMkLst>
        </pc:spChg>
        <pc:picChg chg="add del mod">
          <ac:chgData name="Fyfe, Stephanie" userId="c832ffa7-f21d-40c8-b46f-11c69ba3c856" providerId="ADAL" clId="{F01D971F-B398-43F0-89D1-96ED8C2BA8B6}" dt="2022-06-07T14:31:45.040" v="616" actId="478"/>
          <ac:picMkLst>
            <pc:docMk/>
            <pc:sldMk cId="2251434788" sldId="280"/>
            <ac:picMk id="4" creationId="{13724C3A-3C07-4AB3-8D70-87C1748734EE}"/>
          </ac:picMkLst>
        </pc:picChg>
        <pc:picChg chg="add del mod">
          <ac:chgData name="Fyfe, Stephanie" userId="c832ffa7-f21d-40c8-b46f-11c69ba3c856" providerId="ADAL" clId="{F01D971F-B398-43F0-89D1-96ED8C2BA8B6}" dt="2022-06-07T14:51:24.764" v="748" actId="478"/>
          <ac:picMkLst>
            <pc:docMk/>
            <pc:sldMk cId="2251434788" sldId="280"/>
            <ac:picMk id="6" creationId="{F0CBB16A-B708-4F39-BD8D-847BD7000605}"/>
          </ac:picMkLst>
        </pc:picChg>
        <pc:picChg chg="del">
          <ac:chgData name="Fyfe, Stephanie" userId="c832ffa7-f21d-40c8-b46f-11c69ba3c856" providerId="ADAL" clId="{F01D971F-B398-43F0-89D1-96ED8C2BA8B6}" dt="2022-06-07T14:30:00.836" v="612" actId="478"/>
          <ac:picMkLst>
            <pc:docMk/>
            <pc:sldMk cId="2251434788" sldId="280"/>
            <ac:picMk id="8" creationId="{6E82025E-3410-48FA-9893-814AB158EAAB}"/>
          </ac:picMkLst>
        </pc:picChg>
        <pc:picChg chg="add mod">
          <ac:chgData name="Fyfe, Stephanie" userId="c832ffa7-f21d-40c8-b46f-11c69ba3c856" providerId="ADAL" clId="{F01D971F-B398-43F0-89D1-96ED8C2BA8B6}" dt="2022-06-07T14:52:04.473" v="751" actId="1076"/>
          <ac:picMkLst>
            <pc:docMk/>
            <pc:sldMk cId="2251434788" sldId="280"/>
            <ac:picMk id="9" creationId="{818E8315-B709-4D8B-B88C-6D3ED54F58FC}"/>
          </ac:picMkLst>
        </pc:picChg>
      </pc:sldChg>
      <pc:sldChg chg="new del">
        <pc:chgData name="Fyfe, Stephanie" userId="c832ffa7-f21d-40c8-b46f-11c69ba3c856" providerId="ADAL" clId="{F01D971F-B398-43F0-89D1-96ED8C2BA8B6}" dt="2022-06-07T14:45:54.336" v="622" actId="2696"/>
        <pc:sldMkLst>
          <pc:docMk/>
          <pc:sldMk cId="752893946" sldId="281"/>
        </pc:sldMkLst>
      </pc:sldChg>
      <pc:sldChg chg="addSp delSp modSp new mod">
        <pc:chgData name="Fyfe, Stephanie" userId="c832ffa7-f21d-40c8-b46f-11c69ba3c856" providerId="ADAL" clId="{F01D971F-B398-43F0-89D1-96ED8C2BA8B6}" dt="2022-06-07T14:57:42.764" v="771" actId="22"/>
        <pc:sldMkLst>
          <pc:docMk/>
          <pc:sldMk cId="2757302590" sldId="281"/>
        </pc:sldMkLst>
        <pc:spChg chg="mod">
          <ac:chgData name="Fyfe, Stephanie" userId="c832ffa7-f21d-40c8-b46f-11c69ba3c856" providerId="ADAL" clId="{F01D971F-B398-43F0-89D1-96ED8C2BA8B6}" dt="2022-06-07T14:57:14.373" v="770" actId="20577"/>
          <ac:spMkLst>
            <pc:docMk/>
            <pc:sldMk cId="2757302590" sldId="281"/>
            <ac:spMk id="2" creationId="{E54C7B78-E294-4E40-8355-2992F442941B}"/>
          </ac:spMkLst>
        </pc:spChg>
        <pc:spChg chg="del">
          <ac:chgData name="Fyfe, Stephanie" userId="c832ffa7-f21d-40c8-b46f-11c69ba3c856" providerId="ADAL" clId="{F01D971F-B398-43F0-89D1-96ED8C2BA8B6}" dt="2022-06-07T14:57:42.764" v="771" actId="22"/>
          <ac:spMkLst>
            <pc:docMk/>
            <pc:sldMk cId="2757302590" sldId="281"/>
            <ac:spMk id="3" creationId="{6BEC17AB-8677-4BBA-81DA-3E45E0CC83A4}"/>
          </ac:spMkLst>
        </pc:spChg>
        <pc:picChg chg="add mod ord">
          <ac:chgData name="Fyfe, Stephanie" userId="c832ffa7-f21d-40c8-b46f-11c69ba3c856" providerId="ADAL" clId="{F01D971F-B398-43F0-89D1-96ED8C2BA8B6}" dt="2022-06-07T14:57:42.764" v="771" actId="22"/>
          <ac:picMkLst>
            <pc:docMk/>
            <pc:sldMk cId="2757302590" sldId="281"/>
            <ac:picMk id="5" creationId="{CDA072D2-98DC-4BB4-AA44-FEE636D64F5F}"/>
          </ac:picMkLst>
        </pc:picChg>
      </pc:sldChg>
      <pc:sldChg chg="addSp delSp modSp new mod ord modTransition modAnim modCm modNotesTx">
        <pc:chgData name="Fyfe, Stephanie" userId="c832ffa7-f21d-40c8-b46f-11c69ba3c856" providerId="ADAL" clId="{F01D971F-B398-43F0-89D1-96ED8C2BA8B6}" dt="2022-06-07T16:44:14.715" v="2511" actId="20577"/>
        <pc:sldMkLst>
          <pc:docMk/>
          <pc:sldMk cId="457318766" sldId="282"/>
        </pc:sldMkLst>
        <pc:spChg chg="mod">
          <ac:chgData name="Fyfe, Stephanie" userId="c832ffa7-f21d-40c8-b46f-11c69ba3c856" providerId="ADAL" clId="{F01D971F-B398-43F0-89D1-96ED8C2BA8B6}" dt="2022-06-07T15:34:32.496" v="1172" actId="20577"/>
          <ac:spMkLst>
            <pc:docMk/>
            <pc:sldMk cId="457318766" sldId="282"/>
            <ac:spMk id="2" creationId="{2924B23C-427B-4A4E-92F5-B5EC726CB7CC}"/>
          </ac:spMkLst>
        </pc:spChg>
        <pc:spChg chg="del">
          <ac:chgData name="Fyfe, Stephanie" userId="c832ffa7-f21d-40c8-b46f-11c69ba3c856" providerId="ADAL" clId="{F01D971F-B398-43F0-89D1-96ED8C2BA8B6}" dt="2022-06-07T16:02:20.821" v="1625" actId="1032"/>
          <ac:spMkLst>
            <pc:docMk/>
            <pc:sldMk cId="457318766" sldId="282"/>
            <ac:spMk id="3" creationId="{6321B8F5-FADD-46EF-B9EE-51C7116A8882}"/>
          </ac:spMkLst>
        </pc:spChg>
        <pc:spChg chg="add mod">
          <ac:chgData name="Fyfe, Stephanie" userId="c832ffa7-f21d-40c8-b46f-11c69ba3c856" providerId="ADAL" clId="{F01D971F-B398-43F0-89D1-96ED8C2BA8B6}" dt="2022-06-07T16:44:14.715" v="2511" actId="20577"/>
          <ac:spMkLst>
            <pc:docMk/>
            <pc:sldMk cId="457318766" sldId="282"/>
            <ac:spMk id="5" creationId="{99C16447-3E21-40CA-907F-66118DF3994E}"/>
          </ac:spMkLst>
        </pc:spChg>
        <pc:graphicFrameChg chg="add mod modGraphic">
          <ac:chgData name="Fyfe, Stephanie" userId="c832ffa7-f21d-40c8-b46f-11c69ba3c856" providerId="ADAL" clId="{F01D971F-B398-43F0-89D1-96ED8C2BA8B6}" dt="2022-06-07T16:08:02.144" v="1739"/>
          <ac:graphicFrameMkLst>
            <pc:docMk/>
            <pc:sldMk cId="457318766" sldId="282"/>
            <ac:graphicFrameMk id="4" creationId="{7CA2ADD9-4F8C-434B-BFFA-896959F1F8CB}"/>
          </ac:graphicFrameMkLst>
        </pc:graphicFrameChg>
      </pc:sldChg>
    </pc:docChg>
  </pc:docChgLst>
  <pc:docChgLst>
    <pc:chgData name="Chuhta, Daniel" userId="S::daniel.chuhta@maine.gov::14ea5fd3-6345-4771-b445-f845825de336" providerId="AD" clId="Web-{D30CCCA8-D466-D5EF-7349-8D3CB15A515B}"/>
    <pc:docChg chg="mod modSld">
      <pc:chgData name="Chuhta, Daniel" userId="S::daniel.chuhta@maine.gov::14ea5fd3-6345-4771-b445-f845825de336" providerId="AD" clId="Web-{D30CCCA8-D466-D5EF-7349-8D3CB15A515B}" dt="2022-06-07T16:27:59.538" v="116" actId="20577"/>
      <pc:docMkLst>
        <pc:docMk/>
      </pc:docMkLst>
      <pc:sldChg chg="modSp">
        <pc:chgData name="Chuhta, Daniel" userId="S::daniel.chuhta@maine.gov::14ea5fd3-6345-4771-b445-f845825de336" providerId="AD" clId="Web-{D30CCCA8-D466-D5EF-7349-8D3CB15A515B}" dt="2022-06-07T16:23:58.753" v="6" actId="20577"/>
        <pc:sldMkLst>
          <pc:docMk/>
          <pc:sldMk cId="0" sldId="256"/>
        </pc:sldMkLst>
        <pc:spChg chg="mod">
          <ac:chgData name="Chuhta, Daniel" userId="S::daniel.chuhta@maine.gov::14ea5fd3-6345-4771-b445-f845825de336" providerId="AD" clId="Web-{D30CCCA8-D466-D5EF-7349-8D3CB15A515B}" dt="2022-06-07T16:23:58.753" v="6" actId="20577"/>
          <ac:spMkLst>
            <pc:docMk/>
            <pc:sldMk cId="0" sldId="256"/>
            <ac:spMk id="2050" creationId="{F6D551D6-9313-4B2E-8A97-847191CA1CDA}"/>
          </ac:spMkLst>
        </pc:spChg>
      </pc:sldChg>
      <pc:sldChg chg="addSp modSp">
        <pc:chgData name="Chuhta, Daniel" userId="S::daniel.chuhta@maine.gov::14ea5fd3-6345-4771-b445-f845825de336" providerId="AD" clId="Web-{D30CCCA8-D466-D5EF-7349-8D3CB15A515B}" dt="2022-06-07T16:27:59.538" v="116" actId="20577"/>
        <pc:sldMkLst>
          <pc:docMk/>
          <pc:sldMk cId="1344178925" sldId="270"/>
        </pc:sldMkLst>
        <pc:spChg chg="add mod">
          <ac:chgData name="Chuhta, Daniel" userId="S::daniel.chuhta@maine.gov::14ea5fd3-6345-4771-b445-f845825de336" providerId="AD" clId="Web-{D30CCCA8-D466-D5EF-7349-8D3CB15A515B}" dt="2022-06-07T16:27:59.538" v="116" actId="20577"/>
          <ac:spMkLst>
            <pc:docMk/>
            <pc:sldMk cId="1344178925" sldId="270"/>
            <ac:spMk id="3" creationId="{8AC1CEDE-FDC8-0C7B-1622-E951D91D0848}"/>
          </ac:spMkLst>
        </pc:spChg>
      </pc:sldChg>
      <pc:sldChg chg="modSp">
        <pc:chgData name="Chuhta, Daniel" userId="S::daniel.chuhta@maine.gov::14ea5fd3-6345-4771-b445-f845825de336" providerId="AD" clId="Web-{D30CCCA8-D466-D5EF-7349-8D3CB15A515B}" dt="2022-06-07T16:24:15.862" v="7" actId="20577"/>
        <pc:sldMkLst>
          <pc:docMk/>
          <pc:sldMk cId="312532262" sldId="277"/>
        </pc:sldMkLst>
        <pc:spChg chg="mod">
          <ac:chgData name="Chuhta, Daniel" userId="S::daniel.chuhta@maine.gov::14ea5fd3-6345-4771-b445-f845825de336" providerId="AD" clId="Web-{D30CCCA8-D466-D5EF-7349-8D3CB15A515B}" dt="2022-06-07T16:24:15.862" v="7" actId="20577"/>
          <ac:spMkLst>
            <pc:docMk/>
            <pc:sldMk cId="312532262" sldId="277"/>
            <ac:spMk id="3" creationId="{A2197F16-E6BC-49C9-8499-DBE3A17A7CA2}"/>
          </ac:spMkLst>
        </pc:spChg>
      </pc:sldChg>
      <pc:sldChg chg="addCm">
        <pc:chgData name="Chuhta, Daniel" userId="S::daniel.chuhta@maine.gov::14ea5fd3-6345-4771-b445-f845825de336" providerId="AD" clId="Web-{D30CCCA8-D466-D5EF-7349-8D3CB15A515B}" dt="2022-06-07T16:26:41.255" v="9"/>
        <pc:sldMkLst>
          <pc:docMk/>
          <pc:sldMk cId="457318766" sldId="282"/>
        </pc:sldMkLst>
      </pc:sldChg>
    </pc:docChg>
  </pc:docChgLst>
  <pc:docChgLst>
    <pc:chgData name="Chuhta, Daniel" userId="S::daniel.chuhta@maine.gov::14ea5fd3-6345-4771-b445-f845825de336" providerId="AD" clId="Web-{6C45FE4B-DB9A-DCBC-12C0-DAF336B25A0A}"/>
    <pc:docChg chg="modSld">
      <pc:chgData name="Chuhta, Daniel" userId="S::daniel.chuhta@maine.gov::14ea5fd3-6345-4771-b445-f845825de336" providerId="AD" clId="Web-{6C45FE4B-DB9A-DCBC-12C0-DAF336B25A0A}" dt="2022-06-08T14:06:28.028" v="38" actId="20577"/>
      <pc:docMkLst>
        <pc:docMk/>
      </pc:docMkLst>
      <pc:sldChg chg="modSp">
        <pc:chgData name="Chuhta, Daniel" userId="S::daniel.chuhta@maine.gov::14ea5fd3-6345-4771-b445-f845825de336" providerId="AD" clId="Web-{6C45FE4B-DB9A-DCBC-12C0-DAF336B25A0A}" dt="2022-06-08T14:06:28.028" v="38" actId="20577"/>
        <pc:sldMkLst>
          <pc:docMk/>
          <pc:sldMk cId="1344178925" sldId="270"/>
        </pc:sldMkLst>
        <pc:spChg chg="mod">
          <ac:chgData name="Chuhta, Daniel" userId="S::daniel.chuhta@maine.gov::14ea5fd3-6345-4771-b445-f845825de336" providerId="AD" clId="Web-{6C45FE4B-DB9A-DCBC-12C0-DAF336B25A0A}" dt="2022-06-08T14:06:28.028" v="38" actId="20577"/>
          <ac:spMkLst>
            <pc:docMk/>
            <pc:sldMk cId="1344178925" sldId="270"/>
            <ac:spMk id="3" creationId="{8AC1CEDE-FDC8-0C7B-1622-E951D91D0848}"/>
          </ac:spMkLst>
        </pc:spChg>
      </pc:sldChg>
      <pc:sldChg chg="modSp">
        <pc:chgData name="Chuhta, Daniel" userId="S::daniel.chuhta@maine.gov::14ea5fd3-6345-4771-b445-f845825de336" providerId="AD" clId="Web-{6C45FE4B-DB9A-DCBC-12C0-DAF336B25A0A}" dt="2022-06-08T14:06:11.449" v="25" actId="20577"/>
        <pc:sldMkLst>
          <pc:docMk/>
          <pc:sldMk cId="4007204923" sldId="271"/>
        </pc:sldMkLst>
        <pc:spChg chg="mod">
          <ac:chgData name="Chuhta, Daniel" userId="S::daniel.chuhta@maine.gov::14ea5fd3-6345-4771-b445-f845825de336" providerId="AD" clId="Web-{6C45FE4B-DB9A-DCBC-12C0-DAF336B25A0A}" dt="2022-06-08T14:06:11.449" v="25" actId="20577"/>
          <ac:spMkLst>
            <pc:docMk/>
            <pc:sldMk cId="4007204923" sldId="271"/>
            <ac:spMk id="3" creationId="{B9C08543-2FB6-4F34-97F1-844E632733ED}"/>
          </ac:spMkLst>
        </pc:spChg>
      </pc:sldChg>
      <pc:sldChg chg="modSp addCm">
        <pc:chgData name="Chuhta, Daniel" userId="S::daniel.chuhta@maine.gov::14ea5fd3-6345-4771-b445-f845825de336" providerId="AD" clId="Web-{6C45FE4B-DB9A-DCBC-12C0-DAF336B25A0A}" dt="2022-06-08T14:02:58.728" v="14" actId="20577"/>
        <pc:sldMkLst>
          <pc:docMk/>
          <pc:sldMk cId="3181917980" sldId="279"/>
        </pc:sldMkLst>
        <pc:spChg chg="mod">
          <ac:chgData name="Chuhta, Daniel" userId="S::daniel.chuhta@maine.gov::14ea5fd3-6345-4771-b445-f845825de336" providerId="AD" clId="Web-{6C45FE4B-DB9A-DCBC-12C0-DAF336B25A0A}" dt="2022-06-08T14:02:58.728" v="14" actId="20577"/>
          <ac:spMkLst>
            <pc:docMk/>
            <pc:sldMk cId="3181917980" sldId="279"/>
            <ac:spMk id="6" creationId="{5DAB054D-3439-4083-AB6D-F279F51AA2D7}"/>
          </ac:spMkLst>
        </pc:spChg>
      </pc:sldChg>
      <pc:sldChg chg="addSp modSp">
        <pc:chgData name="Chuhta, Daniel" userId="S::daniel.chuhta@maine.gov::14ea5fd3-6345-4771-b445-f845825de336" providerId="AD" clId="Web-{6C45FE4B-DB9A-DCBC-12C0-DAF336B25A0A}" dt="2022-06-08T14:03:19.150" v="17" actId="20577"/>
        <pc:sldMkLst>
          <pc:docMk/>
          <pc:sldMk cId="2251434788" sldId="280"/>
        </pc:sldMkLst>
        <pc:spChg chg="add mod">
          <ac:chgData name="Chuhta, Daniel" userId="S::daniel.chuhta@maine.gov::14ea5fd3-6345-4771-b445-f845825de336" providerId="AD" clId="Web-{6C45FE4B-DB9A-DCBC-12C0-DAF336B25A0A}" dt="2022-06-08T14:03:19.150" v="17" actId="20577"/>
          <ac:spMkLst>
            <pc:docMk/>
            <pc:sldMk cId="2251434788" sldId="280"/>
            <ac:spMk id="3" creationId="{7EED61A2-03DE-229E-A9AF-24B03339274C}"/>
          </ac:spMkLst>
        </pc:spChg>
      </pc:sldChg>
      <pc:sldChg chg="addSp">
        <pc:chgData name="Chuhta, Daniel" userId="S::daniel.chuhta@maine.gov::14ea5fd3-6345-4771-b445-f845825de336" providerId="AD" clId="Web-{6C45FE4B-DB9A-DCBC-12C0-DAF336B25A0A}" dt="2022-06-08T14:03:30.619" v="18"/>
        <pc:sldMkLst>
          <pc:docMk/>
          <pc:sldMk cId="2757302590" sldId="281"/>
        </pc:sldMkLst>
        <pc:spChg chg="add">
          <ac:chgData name="Chuhta, Daniel" userId="S::daniel.chuhta@maine.gov::14ea5fd3-6345-4771-b445-f845825de336" providerId="AD" clId="Web-{6C45FE4B-DB9A-DCBC-12C0-DAF336B25A0A}" dt="2022-06-08T14:03:30.619" v="18"/>
          <ac:spMkLst>
            <pc:docMk/>
            <pc:sldMk cId="2757302590" sldId="281"/>
            <ac:spMk id="3" creationId="{79182314-41A7-A606-5615-19815E4B3BD3}"/>
          </ac:spMkLst>
        </pc:spChg>
      </pc:sldChg>
      <pc:sldChg chg="modCm">
        <pc:chgData name="Chuhta, Daniel" userId="S::daniel.chuhta@maine.gov::14ea5fd3-6345-4771-b445-f845825de336" providerId="AD" clId="Web-{6C45FE4B-DB9A-DCBC-12C0-DAF336B25A0A}" dt="2022-06-07T16:30:54.582" v="1"/>
        <pc:sldMkLst>
          <pc:docMk/>
          <pc:sldMk cId="457318766" sldId="282"/>
        </pc:sldMkLst>
      </pc:sldChg>
    </pc:docChg>
  </pc:docChgLst>
</pc:chgInfo>
</file>

<file path=ppt/comments/modernComment_10E_501E8AE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2058CD9-1BA0-4A6B-B7BC-BFCBF3340B6F}" authorId="{7AAEB27A-E7D1-1F8A-C99F-8B6E4975AEEC}" created="2022-06-08T15:17:13.293">
    <pc:sldMkLst xmlns:pc="http://schemas.microsoft.com/office/powerpoint/2013/main/command">
      <pc:docMk/>
      <pc:sldMk cId="1344178925" sldId="270"/>
    </pc:sldMkLst>
    <p188:txBody>
      <a:bodyPr/>
      <a:lstStyle/>
      <a:p>
        <a:r>
          <a:rPr lang="en-US"/>
          <a:t>Excellent.  Keeping it at the stratosphere level. </a:t>
        </a:r>
      </a:p>
    </p188:txBody>
  </p188:cm>
</p188:cmLst>
</file>

<file path=ppt/comments/modernComment_10F_EED9183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19BC51-3028-4439-B2FC-DD3046091FB2}" authorId="{7AAEB27A-E7D1-1F8A-C99F-8B6E4975AEEC}" created="2022-06-08T15:14:53.402">
    <pc:sldMkLst xmlns:pc="http://schemas.microsoft.com/office/powerpoint/2013/main/command">
      <pc:docMk/>
      <pc:sldMk cId="4007204923" sldId="271"/>
    </pc:sldMkLst>
    <p188:txBody>
      <a:bodyPr/>
      <a:lstStyle/>
      <a:p>
        <a:r>
          <a:rPr lang="en-US"/>
          <a:t>I like the hands on approach to the presentation.  It is important that they become familiar w/our evaluations letter and for the LCC to assist the educator to follow the directions.</a:t>
        </a:r>
      </a:p>
    </p188:txBody>
  </p188:cm>
</p188:cmLst>
</file>

<file path=ppt/comments/modernComment_11A_1B4221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13A0239-5CB6-49A1-9154-957F5CD8ECDC}" authorId="{6ED0FA74-7AF2-1C47-D272-4258FDC5FA46}" status="resolved" created="2022-06-07T16:26:41.25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57318766" sldId="282"/>
      <ac:spMk id="5" creationId="{99C16447-3E21-40CA-907F-66118DF3994E}"/>
    </ac:deMkLst>
    <p188:replyLst>
      <p188:reply id="{E490E99B-AC1D-4398-9B9F-7561797241DF}" authorId="{6AEACB5E-57D3-928A-697E-1FC44232CF1B}" created="2022-06-07T16:27:00.010">
        <p188:txBody>
          <a:bodyPr/>
          <a:lstStyle/>
          <a:p>
            <a:r>
              <a:rPr lang="en-US"/>
              <a:t>5 weeks right now</a:t>
            </a:r>
          </a:p>
        </p188:txBody>
      </p188:reply>
    </p188:replyLst>
    <p188:txBody>
      <a:bodyPr/>
      <a:lstStyle/>
      <a:p>
        <a:r>
          <a:rPr lang="en-US"/>
          <a:t>[@Fyfe, Stephanie] what about us?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CDBAF-6810-4D48-8B9C-FFF76D520F65}" type="doc">
      <dgm:prSet loTypeId="urn:microsoft.com/office/officeart/2005/8/layout/funnel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6EA6A4-0929-44BC-B7D6-9A4BAFD421A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Amount of re-opened applications</a:t>
          </a:r>
        </a:p>
      </dgm:t>
    </dgm:pt>
    <dgm:pt modelId="{B9C5CEED-8A6E-4A52-9A60-5FE5FF690807}" type="parTrans" cxnId="{502F74BD-3F83-488A-AC25-F8F6BE4FC5F6}">
      <dgm:prSet/>
      <dgm:spPr/>
      <dgm:t>
        <a:bodyPr/>
        <a:lstStyle/>
        <a:p>
          <a:endParaRPr lang="en-US"/>
        </a:p>
      </dgm:t>
    </dgm:pt>
    <dgm:pt modelId="{334DF029-013D-45E7-B597-8C15B27B8C1D}" type="sibTrans" cxnId="{502F74BD-3F83-488A-AC25-F8F6BE4FC5F6}">
      <dgm:prSet/>
      <dgm:spPr/>
      <dgm:t>
        <a:bodyPr/>
        <a:lstStyle/>
        <a:p>
          <a:endParaRPr lang="en-US"/>
        </a:p>
      </dgm:t>
    </dgm:pt>
    <dgm:pt modelId="{4367FEE4-BE10-45C0-BAAA-F5F9A9D93046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Amount of communications</a:t>
          </a:r>
        </a:p>
      </dgm:t>
    </dgm:pt>
    <dgm:pt modelId="{2A04DA59-9711-4FB4-A541-80627ECA70EC}" type="parTrans" cxnId="{CEAF1128-36FF-4CFB-B6DA-2400E28B72AF}">
      <dgm:prSet/>
      <dgm:spPr/>
      <dgm:t>
        <a:bodyPr/>
        <a:lstStyle/>
        <a:p>
          <a:endParaRPr lang="en-US"/>
        </a:p>
      </dgm:t>
    </dgm:pt>
    <dgm:pt modelId="{B6534DDD-F508-435E-A5D1-5D926C0E2FEF}" type="sibTrans" cxnId="{CEAF1128-36FF-4CFB-B6DA-2400E28B72AF}">
      <dgm:prSet/>
      <dgm:spPr/>
      <dgm:t>
        <a:bodyPr/>
        <a:lstStyle/>
        <a:p>
          <a:endParaRPr lang="en-US"/>
        </a:p>
      </dgm:t>
    </dgm:pt>
    <dgm:pt modelId="{9D3A22C0-CDC8-4214-9808-1E437B008567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Ease of use regulations</a:t>
          </a:r>
        </a:p>
      </dgm:t>
    </dgm:pt>
    <dgm:pt modelId="{34B742F4-ED23-42C3-8BBB-99BD3BE7E831}" type="parTrans" cxnId="{325FB486-1845-4FBB-B198-D577B6E00FF6}">
      <dgm:prSet/>
      <dgm:spPr/>
      <dgm:t>
        <a:bodyPr/>
        <a:lstStyle/>
        <a:p>
          <a:endParaRPr lang="en-US"/>
        </a:p>
      </dgm:t>
    </dgm:pt>
    <dgm:pt modelId="{E6078F41-F58C-4BDE-86DA-C60E818E4B0E}" type="sibTrans" cxnId="{325FB486-1845-4FBB-B198-D577B6E00FF6}">
      <dgm:prSet/>
      <dgm:spPr/>
      <dgm:t>
        <a:bodyPr/>
        <a:lstStyle/>
        <a:p>
          <a:endParaRPr lang="en-US"/>
        </a:p>
      </dgm:t>
    </dgm:pt>
    <dgm:pt modelId="{52B29FB8-4EF2-454A-BD55-94D0FF921C81}">
      <dgm:prSet phldrT="[Text]"/>
      <dgm:spPr/>
      <dgm:t>
        <a:bodyPr/>
        <a:lstStyle/>
        <a:p>
          <a:r>
            <a:rPr lang="en-US" dirty="0"/>
            <a:t>Processing Time</a:t>
          </a:r>
        </a:p>
      </dgm:t>
    </dgm:pt>
    <dgm:pt modelId="{54F59F35-FDB2-4E3A-A891-66A9C26D7E63}" type="parTrans" cxnId="{BD5B3488-58AF-43EC-8BA7-7518AC0491D9}">
      <dgm:prSet/>
      <dgm:spPr/>
      <dgm:t>
        <a:bodyPr/>
        <a:lstStyle/>
        <a:p>
          <a:endParaRPr lang="en-US"/>
        </a:p>
      </dgm:t>
    </dgm:pt>
    <dgm:pt modelId="{22837E91-BA2F-456A-A383-6866E8E46C5F}" type="sibTrans" cxnId="{BD5B3488-58AF-43EC-8BA7-7518AC0491D9}">
      <dgm:prSet/>
      <dgm:spPr/>
      <dgm:t>
        <a:bodyPr/>
        <a:lstStyle/>
        <a:p>
          <a:endParaRPr lang="en-US"/>
        </a:p>
      </dgm:t>
    </dgm:pt>
    <dgm:pt modelId="{5E8F5F53-0F9C-479B-9613-04C076C543BA}" type="pres">
      <dgm:prSet presAssocID="{B0ACDBAF-6810-4D48-8B9C-FFF76D520F65}" presName="Name0" presStyleCnt="0">
        <dgm:presLayoutVars>
          <dgm:chMax val="4"/>
          <dgm:resizeHandles val="exact"/>
        </dgm:presLayoutVars>
      </dgm:prSet>
      <dgm:spPr/>
    </dgm:pt>
    <dgm:pt modelId="{7A448ECA-BD05-4131-BA6B-B48D7651FB02}" type="pres">
      <dgm:prSet presAssocID="{B0ACDBAF-6810-4D48-8B9C-FFF76D520F65}" presName="ellipse" presStyleLbl="trBgShp" presStyleIdx="0" presStyleCnt="1"/>
      <dgm:spPr/>
    </dgm:pt>
    <dgm:pt modelId="{3D745F26-5677-4577-9AB8-B8D3A016183B}" type="pres">
      <dgm:prSet presAssocID="{B0ACDBAF-6810-4D48-8B9C-FFF76D520F65}" presName="arrow1" presStyleLbl="fgShp" presStyleIdx="0" presStyleCnt="1"/>
      <dgm:spPr/>
    </dgm:pt>
    <dgm:pt modelId="{87E79E58-9886-472C-9DE8-F919BBC459E1}" type="pres">
      <dgm:prSet presAssocID="{B0ACDBAF-6810-4D48-8B9C-FFF76D520F65}" presName="rectangle" presStyleLbl="revTx" presStyleIdx="0" presStyleCnt="1">
        <dgm:presLayoutVars>
          <dgm:bulletEnabled val="1"/>
        </dgm:presLayoutVars>
      </dgm:prSet>
      <dgm:spPr/>
    </dgm:pt>
    <dgm:pt modelId="{F5879F36-C467-403D-96E7-66BBE7A9CDF9}" type="pres">
      <dgm:prSet presAssocID="{4367FEE4-BE10-45C0-BAAA-F5F9A9D93046}" presName="item1" presStyleLbl="node1" presStyleIdx="0" presStyleCnt="3">
        <dgm:presLayoutVars>
          <dgm:bulletEnabled val="1"/>
        </dgm:presLayoutVars>
      </dgm:prSet>
      <dgm:spPr/>
    </dgm:pt>
    <dgm:pt modelId="{B71CD5FA-0502-49AF-A896-FA26BC93F1AF}" type="pres">
      <dgm:prSet presAssocID="{9D3A22C0-CDC8-4214-9808-1E437B008567}" presName="item2" presStyleLbl="node1" presStyleIdx="1" presStyleCnt="3" custLinFactNeighborX="-2907" custLinFactNeighborY="-13081">
        <dgm:presLayoutVars>
          <dgm:bulletEnabled val="1"/>
        </dgm:presLayoutVars>
      </dgm:prSet>
      <dgm:spPr/>
    </dgm:pt>
    <dgm:pt modelId="{E6A0FFE9-ABD3-48A4-B3C5-C9FE752A9465}" type="pres">
      <dgm:prSet presAssocID="{52B29FB8-4EF2-454A-BD55-94D0FF921C81}" presName="item3" presStyleLbl="node1" presStyleIdx="2" presStyleCnt="3" custLinFactNeighborX="2907" custLinFactNeighborY="727">
        <dgm:presLayoutVars>
          <dgm:bulletEnabled val="1"/>
        </dgm:presLayoutVars>
      </dgm:prSet>
      <dgm:spPr/>
    </dgm:pt>
    <dgm:pt modelId="{CBD92A5D-EFA2-49CD-A957-9EBACC201301}" type="pres">
      <dgm:prSet presAssocID="{B0ACDBAF-6810-4D48-8B9C-FFF76D520F65}" presName="funnel" presStyleLbl="trAlignAcc1" presStyleIdx="0" presStyleCnt="1" custLinFactNeighborX="0" custLinFactNeighborY="-1185"/>
      <dgm:spPr/>
    </dgm:pt>
  </dgm:ptLst>
  <dgm:cxnLst>
    <dgm:cxn modelId="{CEAF1128-36FF-4CFB-B6DA-2400E28B72AF}" srcId="{B0ACDBAF-6810-4D48-8B9C-FFF76D520F65}" destId="{4367FEE4-BE10-45C0-BAAA-F5F9A9D93046}" srcOrd="1" destOrd="0" parTransId="{2A04DA59-9711-4FB4-A541-80627ECA70EC}" sibTransId="{B6534DDD-F508-435E-A5D1-5D926C0E2FEF}"/>
    <dgm:cxn modelId="{E6BD1D2A-1FBD-47FB-BF00-61F2E5D1783A}" type="presOf" srcId="{9D3A22C0-CDC8-4214-9808-1E437B008567}" destId="{F5879F36-C467-403D-96E7-66BBE7A9CDF9}" srcOrd="0" destOrd="0" presId="urn:microsoft.com/office/officeart/2005/8/layout/funnel1"/>
    <dgm:cxn modelId="{88FB594F-4B76-42B0-9CA2-8FC5107DE1D0}" type="presOf" srcId="{4367FEE4-BE10-45C0-BAAA-F5F9A9D93046}" destId="{B71CD5FA-0502-49AF-A896-FA26BC93F1AF}" srcOrd="0" destOrd="0" presId="urn:microsoft.com/office/officeart/2005/8/layout/funnel1"/>
    <dgm:cxn modelId="{325FB486-1845-4FBB-B198-D577B6E00FF6}" srcId="{B0ACDBAF-6810-4D48-8B9C-FFF76D520F65}" destId="{9D3A22C0-CDC8-4214-9808-1E437B008567}" srcOrd="2" destOrd="0" parTransId="{34B742F4-ED23-42C3-8BBB-99BD3BE7E831}" sibTransId="{E6078F41-F58C-4BDE-86DA-C60E818E4B0E}"/>
    <dgm:cxn modelId="{BD5B3488-58AF-43EC-8BA7-7518AC0491D9}" srcId="{B0ACDBAF-6810-4D48-8B9C-FFF76D520F65}" destId="{52B29FB8-4EF2-454A-BD55-94D0FF921C81}" srcOrd="3" destOrd="0" parTransId="{54F59F35-FDB2-4E3A-A891-66A9C26D7E63}" sibTransId="{22837E91-BA2F-456A-A383-6866E8E46C5F}"/>
    <dgm:cxn modelId="{8DFFB09D-25C0-498A-BD38-2D6BE5B70375}" type="presOf" srcId="{B0ACDBAF-6810-4D48-8B9C-FFF76D520F65}" destId="{5E8F5F53-0F9C-479B-9613-04C076C543BA}" srcOrd="0" destOrd="0" presId="urn:microsoft.com/office/officeart/2005/8/layout/funnel1"/>
    <dgm:cxn modelId="{502F74BD-3F83-488A-AC25-F8F6BE4FC5F6}" srcId="{B0ACDBAF-6810-4D48-8B9C-FFF76D520F65}" destId="{FC6EA6A4-0929-44BC-B7D6-9A4BAFD421AF}" srcOrd="0" destOrd="0" parTransId="{B9C5CEED-8A6E-4A52-9A60-5FE5FF690807}" sibTransId="{334DF029-013D-45E7-B597-8C15B27B8C1D}"/>
    <dgm:cxn modelId="{EE20B1F1-3DFD-421F-A68D-5671A3A80A91}" type="presOf" srcId="{FC6EA6A4-0929-44BC-B7D6-9A4BAFD421AF}" destId="{E6A0FFE9-ABD3-48A4-B3C5-C9FE752A9465}" srcOrd="0" destOrd="0" presId="urn:microsoft.com/office/officeart/2005/8/layout/funnel1"/>
    <dgm:cxn modelId="{6032E3F1-599B-4969-AF03-FAA856E699E2}" type="presOf" srcId="{52B29FB8-4EF2-454A-BD55-94D0FF921C81}" destId="{87E79E58-9886-472C-9DE8-F919BBC459E1}" srcOrd="0" destOrd="0" presId="urn:microsoft.com/office/officeart/2005/8/layout/funnel1"/>
    <dgm:cxn modelId="{AA33E030-5433-43E3-893D-11F6522B0D23}" type="presParOf" srcId="{5E8F5F53-0F9C-479B-9613-04C076C543BA}" destId="{7A448ECA-BD05-4131-BA6B-B48D7651FB02}" srcOrd="0" destOrd="0" presId="urn:microsoft.com/office/officeart/2005/8/layout/funnel1"/>
    <dgm:cxn modelId="{C370B2EE-E745-4349-83F0-E097F177D876}" type="presParOf" srcId="{5E8F5F53-0F9C-479B-9613-04C076C543BA}" destId="{3D745F26-5677-4577-9AB8-B8D3A016183B}" srcOrd="1" destOrd="0" presId="urn:microsoft.com/office/officeart/2005/8/layout/funnel1"/>
    <dgm:cxn modelId="{C6CB8429-6247-4DAF-833B-017E84370AAA}" type="presParOf" srcId="{5E8F5F53-0F9C-479B-9613-04C076C543BA}" destId="{87E79E58-9886-472C-9DE8-F919BBC459E1}" srcOrd="2" destOrd="0" presId="urn:microsoft.com/office/officeart/2005/8/layout/funnel1"/>
    <dgm:cxn modelId="{EEDBE05A-D909-4725-BDB2-529D9708DE6C}" type="presParOf" srcId="{5E8F5F53-0F9C-479B-9613-04C076C543BA}" destId="{F5879F36-C467-403D-96E7-66BBE7A9CDF9}" srcOrd="3" destOrd="0" presId="urn:microsoft.com/office/officeart/2005/8/layout/funnel1"/>
    <dgm:cxn modelId="{22DE765C-56CE-4094-86D5-19A58673E944}" type="presParOf" srcId="{5E8F5F53-0F9C-479B-9613-04C076C543BA}" destId="{B71CD5FA-0502-49AF-A896-FA26BC93F1AF}" srcOrd="4" destOrd="0" presId="urn:microsoft.com/office/officeart/2005/8/layout/funnel1"/>
    <dgm:cxn modelId="{7BD432C3-8B75-438D-AF3F-9E5E3ED8A46B}" type="presParOf" srcId="{5E8F5F53-0F9C-479B-9613-04C076C543BA}" destId="{E6A0FFE9-ABD3-48A4-B3C5-C9FE752A9465}" srcOrd="5" destOrd="0" presId="urn:microsoft.com/office/officeart/2005/8/layout/funnel1"/>
    <dgm:cxn modelId="{2353FC04-6A06-4E3C-9DCA-E006CC301B65}" type="presParOf" srcId="{5E8F5F53-0F9C-479B-9613-04C076C543BA}" destId="{CBD92A5D-EFA2-49CD-A957-9EBACC20130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48ECA-BD05-4131-BA6B-B48D7651FB02}">
      <dsp:nvSpPr>
        <dsp:cNvPr id="0" name=""/>
        <dsp:cNvSpPr/>
      </dsp:nvSpPr>
      <dsp:spPr>
        <a:xfrm>
          <a:off x="2358437" y="176450"/>
          <a:ext cx="3501866" cy="121615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45F26-5677-4577-9AB8-B8D3A016183B}">
      <dsp:nvSpPr>
        <dsp:cNvPr id="0" name=""/>
        <dsp:cNvSpPr/>
      </dsp:nvSpPr>
      <dsp:spPr>
        <a:xfrm>
          <a:off x="3775471" y="3154394"/>
          <a:ext cx="678656" cy="43434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79E58-9886-472C-9DE8-F919BBC459E1}">
      <dsp:nvSpPr>
        <dsp:cNvPr id="0" name=""/>
        <dsp:cNvSpPr/>
      </dsp:nvSpPr>
      <dsp:spPr>
        <a:xfrm>
          <a:off x="2486024" y="3501866"/>
          <a:ext cx="3257550" cy="81438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Processing Time</a:t>
          </a:r>
        </a:p>
      </dsp:txBody>
      <dsp:txXfrm>
        <a:off x="2486024" y="3501866"/>
        <a:ext cx="3257550" cy="814387"/>
      </dsp:txXfrm>
    </dsp:sp>
    <dsp:sp modelId="{F5879F36-C467-403D-96E7-66BBE7A9CDF9}">
      <dsp:nvSpPr>
        <dsp:cNvPr id="0" name=""/>
        <dsp:cNvSpPr/>
      </dsp:nvSpPr>
      <dsp:spPr>
        <a:xfrm>
          <a:off x="3631596" y="1486528"/>
          <a:ext cx="1221581" cy="1221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Ease of use regulations</a:t>
          </a:r>
        </a:p>
      </dsp:txBody>
      <dsp:txXfrm>
        <a:off x="3810492" y="1665424"/>
        <a:ext cx="863789" cy="863789"/>
      </dsp:txXfrm>
    </dsp:sp>
    <dsp:sp modelId="{B71CD5FA-0502-49AF-A896-FA26BC93F1AF}">
      <dsp:nvSpPr>
        <dsp:cNvPr id="0" name=""/>
        <dsp:cNvSpPr/>
      </dsp:nvSpPr>
      <dsp:spPr>
        <a:xfrm>
          <a:off x="2721976" y="410276"/>
          <a:ext cx="1221581" cy="1221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Amount of communications</a:t>
          </a:r>
        </a:p>
      </dsp:txBody>
      <dsp:txXfrm>
        <a:off x="2900872" y="589172"/>
        <a:ext cx="863789" cy="863789"/>
      </dsp:txXfrm>
    </dsp:sp>
    <dsp:sp modelId="{E6A0FFE9-ABD3-48A4-B3C5-C9FE752A9465}">
      <dsp:nvSpPr>
        <dsp:cNvPr id="0" name=""/>
        <dsp:cNvSpPr/>
      </dsp:nvSpPr>
      <dsp:spPr>
        <a:xfrm>
          <a:off x="4041726" y="283600"/>
          <a:ext cx="1221581" cy="1221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tx1"/>
              </a:solidFill>
            </a:rPr>
            <a:t>Amount of re-opened applications</a:t>
          </a:r>
        </a:p>
      </dsp:txBody>
      <dsp:txXfrm>
        <a:off x="4220622" y="462496"/>
        <a:ext cx="863789" cy="863789"/>
      </dsp:txXfrm>
    </dsp:sp>
    <dsp:sp modelId="{CBD92A5D-EFA2-49CD-A957-9EBACC201301}">
      <dsp:nvSpPr>
        <dsp:cNvPr id="0" name=""/>
        <dsp:cNvSpPr/>
      </dsp:nvSpPr>
      <dsp:spPr>
        <a:xfrm>
          <a:off x="2214562" y="0"/>
          <a:ext cx="3800475" cy="30403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E3069-8B12-4514-AC65-6EE9DDC223DD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568D3-9930-426C-B3E9-0E1B0146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3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new application is required for upgrade</a:t>
            </a:r>
          </a:p>
          <a:p>
            <a:r>
              <a:rPr lang="en-US" sz="1200" dirty="0"/>
              <a:t>Please encourage applicants to track their own hours on tracking spreadsheet found on website</a:t>
            </a:r>
          </a:p>
          <a:p>
            <a:r>
              <a:rPr lang="en-US" sz="1200" dirty="0"/>
              <a:t>Please do not submit one contact hour a day, every 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568D3-9930-426C-B3E9-0E1B0146EE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5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 – five weeks</a:t>
            </a:r>
          </a:p>
          <a:p>
            <a:r>
              <a:rPr lang="en-US" dirty="0"/>
              <a:t>NH – 12 weeks</a:t>
            </a:r>
          </a:p>
          <a:p>
            <a:r>
              <a:rPr lang="en-US" dirty="0"/>
              <a:t>Rhode Island – 4 to 16 weeks</a:t>
            </a:r>
          </a:p>
          <a:p>
            <a:r>
              <a:rPr lang="en-US" dirty="0"/>
              <a:t>VT – 6-12 weeks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568D3-9930-426C-B3E9-0E1B0146EE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7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82B3A51-D756-42AF-A078-8BD7B1B5A4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7FE7793-C692-4039-8662-14B249145F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35627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69B3FD8-9F39-43F3-BB80-16D546657E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74D6AB7-EB4A-430A-8412-81284FD839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F07EDEA-7E51-4903-A21D-8EC219B0A5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50D840-EEE3-4309-99D7-7BA5C26F16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347A-8D42-43FF-A8C8-75FBF1A9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0A875-93F9-46DA-9358-B4FCC34DE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F08F2-F96A-42D2-8A63-1775C0FB04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6BA9-8E16-41C2-AA69-3A43C19D60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B1BB43-71C6-4C20-AD09-7B023C73D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39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EB30D3-41C0-493A-9D79-BB0407765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CC749-3488-4255-AE99-C147A60CD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F3C95-7639-48B4-BB3D-FFD751310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D6B1F-4760-4999-B523-E2277700E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4DCC10-6882-4C14-9108-17F7DEAFE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5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079C-E194-4E98-AFA0-76775B60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F4487-50A6-47CC-8F72-FDC42DA5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080B7-F048-4A4B-A47A-3C539BC4E9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DE846-E535-4811-9E26-37218E606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7DDD4A-ADAD-4F11-B289-F92EC9B1C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6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2CCD-BE05-47EF-9390-755409C7F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C6482-48B7-48CB-8E4E-72EB72255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34F98-2E9B-42A0-A8E3-9CD1BE7DEA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B50BC-1129-474B-878B-C57B82039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47FE0F-2194-49A1-8B0D-EFBCB62FD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22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1149-75B2-4E32-8753-D933975C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9A266-D57B-41C7-8166-85C496780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BDF6A-1CA2-4945-9296-FC5069D8B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D54F-7C84-419B-95E8-AE9B9271A1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B4D8-A679-439D-AB26-166FBBB2CE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823340-D893-4D18-91A7-CEBE317E2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82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2D7D-7360-4395-89A9-8D209C03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5A68E-77D1-4079-9770-635AECCC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0979-A8FD-488C-9365-3E039242D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8ED02-813C-4CA7-83FE-87DC08A7D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7B154-DC3A-4B14-B8D9-9A40CC38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106A3E-226B-48E3-BFEA-B7BECCD1B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EA6666-CAD8-48D0-B769-025C775969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9CFF31-201D-4603-99D4-343845C01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2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3544-A4BE-4270-A2A3-B5E8C15C5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BF64C-B46C-497B-8DD9-66238C58CA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AA1FC-C115-43BF-AFA5-8F4EE8165A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044E28-3F96-4E74-99F8-69CF72F35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91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0D8765-2780-4277-AAE4-7D91F9D53E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F2D088-6FF5-4C9F-AFF2-92D27FC97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ED1A8E-C515-4958-9F57-305B54585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0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2DDCA-05B0-4A52-B9C8-B82E2D3D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1EA5D-D442-4564-8C65-8757FF2FF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DC97B-8033-4EFD-89F9-380AF5575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9F1C3-03C6-4F1C-B15F-287F26B8EB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4EF83-D841-4885-A438-7BEF6AD293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B3EE8C-C472-4C8E-9BE2-7849224D4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40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BA35-9EE3-446F-AE4D-D69871DE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B05B84-FFFC-464A-BF7B-9F7EF2D52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5E8D0-B4F4-494E-B568-660498316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0BF81-1B9A-45DE-9504-4CF0CDBF81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2F8E7-8A15-4F60-B4E4-37031608D6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7311FF-F6B6-4ED5-B7BA-EF7EE9924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77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B3EF9E-29B0-452B-A4F9-6C9C58B06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749609-B4A6-40AA-AD37-DA65889E8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D2254B-9D3F-4919-A8DA-EB43C768F0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9DAF7F-45CA-45E3-9D1A-E0846FF90F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5225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1E4EEFEA-69C8-4C27-9EE3-28BFCF2144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274F7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rgbClr val="735627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2B588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2B588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2B58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18/10/relationships/comments" Target="../comments/modernComment_11A_1B42216E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0F_EED9183B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0E_501E8AED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maine.gov/doe/cert/requirement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cert.doe@maine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6D551D6-9313-4B2E-8A97-847191CA1C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How Best To Support Educators</a:t>
            </a:r>
            <a:br>
              <a:rPr lang="en-US" altLang="en-US"/>
            </a:br>
            <a:r>
              <a:rPr lang="en-US" altLang="en-US"/>
              <a:t>with Certification</a:t>
            </a:r>
            <a:endParaRPr lang="en-US" altLang="en-US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5409211-7968-453B-BCF1-E1E68759B3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June 8,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5982-B2A3-4576-B0C1-1DCDA583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Tech Upgrades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99617-9780-491E-A27B-D2B1321F15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Ed Tech I – diploma or GED</a:t>
            </a:r>
          </a:p>
          <a:p>
            <a:r>
              <a:rPr lang="en-US" sz="2000" dirty="0"/>
              <a:t>Ed Tech II – 60 sem. hours, 900 professional development training/contact hours, or a combination of the two</a:t>
            </a:r>
          </a:p>
          <a:p>
            <a:r>
              <a:rPr lang="en-US" sz="2000" dirty="0"/>
              <a:t>Ed Tech III – 90 sem. hours, 1,350 professional development training/contact hours, or a combination of the two</a:t>
            </a:r>
          </a:p>
          <a:p>
            <a:pPr lvl="1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6BDEF3-5E4E-46B6-A6E4-42945B2D08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81637" y="2733675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9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B23C-427B-4A4E-92F5-B5EC726C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Time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A2ADD9-4F8C-434B-BFFA-896959F1F8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551232"/>
              </p:ext>
            </p:extLst>
          </p:nvPr>
        </p:nvGraphicFramePr>
        <p:xfrm>
          <a:off x="457200" y="15240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C16447-3E21-40CA-907F-66118DF3994E}"/>
              </a:ext>
            </a:extLst>
          </p:cNvPr>
          <p:cNvSpPr txBox="1"/>
          <p:nvPr/>
        </p:nvSpPr>
        <p:spPr>
          <a:xfrm>
            <a:off x="6791417" y="1784412"/>
            <a:ext cx="21040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 – 6 weeks</a:t>
            </a:r>
          </a:p>
          <a:p>
            <a:r>
              <a:rPr lang="en-US" dirty="0"/>
              <a:t>VT – 6-12 weeks</a:t>
            </a:r>
          </a:p>
          <a:p>
            <a:r>
              <a:rPr lang="en-US" dirty="0"/>
              <a:t>CA – 10 weeks</a:t>
            </a:r>
          </a:p>
          <a:p>
            <a:r>
              <a:rPr lang="en-US" dirty="0"/>
              <a:t>RI – 4-16 weeks</a:t>
            </a:r>
          </a:p>
          <a:p>
            <a:r>
              <a:rPr lang="en-US" dirty="0"/>
              <a:t>NH – 12 weeks</a:t>
            </a:r>
          </a:p>
          <a:p>
            <a:r>
              <a:rPr lang="en-US" dirty="0"/>
              <a:t>FL – 14-20 weeks</a:t>
            </a:r>
          </a:p>
          <a:p>
            <a:r>
              <a:rPr lang="en-US" dirty="0"/>
              <a:t>WI – 6-12 weeks</a:t>
            </a:r>
          </a:p>
          <a:p>
            <a:r>
              <a:rPr lang="en-US" dirty="0"/>
              <a:t>NY – 16 weeks</a:t>
            </a:r>
          </a:p>
          <a:p>
            <a:r>
              <a:rPr lang="en-US" dirty="0"/>
              <a:t>PA – 10 weeks</a:t>
            </a:r>
          </a:p>
          <a:p>
            <a:r>
              <a:rPr lang="en-US" dirty="0"/>
              <a:t>AZ – 6 weeks</a:t>
            </a:r>
          </a:p>
          <a:p>
            <a:r>
              <a:rPr lang="en-US" dirty="0"/>
              <a:t>CT – 8-12 weeks</a:t>
            </a:r>
          </a:p>
        </p:txBody>
      </p:sp>
    </p:spTree>
    <p:extLst>
      <p:ext uri="{BB962C8B-B14F-4D97-AF65-F5344CB8AC3E}">
        <p14:creationId xmlns:p14="http://schemas.microsoft.com/office/powerpoint/2010/main" val="45731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7FACA-6089-4116-8A75-6A3F6C47F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– Help us Help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08543-2FB6-4F34-97F1-844E63273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>
                <a:alpha val="98000"/>
              </a:schemeClr>
            </a:solidFill>
          </a:ln>
        </p:spPr>
        <p:txBody>
          <a:bodyPr/>
          <a:lstStyle/>
          <a:p>
            <a:r>
              <a:rPr lang="en-US" dirty="0"/>
              <a:t>Communications</a:t>
            </a:r>
          </a:p>
          <a:p>
            <a:r>
              <a:rPr lang="en-US"/>
              <a:t>Local application</a:t>
            </a:r>
            <a:r>
              <a:rPr lang="en-US" dirty="0"/>
              <a:t> packets</a:t>
            </a:r>
          </a:p>
          <a:p>
            <a:r>
              <a:rPr lang="en-US" dirty="0"/>
              <a:t>Website as a resource</a:t>
            </a:r>
          </a:p>
          <a:p>
            <a:r>
              <a:rPr lang="en-US" dirty="0"/>
              <a:t>Submitting all documents at one time</a:t>
            </a:r>
          </a:p>
          <a:p>
            <a:r>
              <a:rPr lang="en-US" dirty="0"/>
              <a:t>Planning</a:t>
            </a:r>
          </a:p>
          <a:p>
            <a:r>
              <a:rPr lang="en-US" dirty="0"/>
              <a:t>Why Best Practices are so important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06A10-622F-4371-8F52-4B7F143F0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2021 Year in Review</a:t>
            </a:r>
          </a:p>
          <a:p>
            <a:r>
              <a:rPr lang="en-US" dirty="0"/>
              <a:t>22,281 Initial Apps</a:t>
            </a:r>
          </a:p>
          <a:p>
            <a:r>
              <a:rPr lang="en-US" dirty="0"/>
              <a:t>10,505 Renewals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22935-B941-4F05-BD28-95BD78BCF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11" y="3038382"/>
            <a:ext cx="2594577" cy="2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F303-8D5B-459D-A184-ECBAE6F0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/ Webinar Series</a:t>
            </a:r>
          </a:p>
        </p:txBody>
      </p:sp>
      <p:pic>
        <p:nvPicPr>
          <p:cNvPr id="11" name="Content Placeholder 10" descr="Classroom of students raising their hands in front of a teacher">
            <a:extLst>
              <a:ext uri="{FF2B5EF4-FFF2-40B4-BE49-F238E27FC236}">
                <a16:creationId xmlns:a16="http://schemas.microsoft.com/office/drawing/2014/main" id="{815FA944-1E78-47EA-8416-57A12A8B20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3549"/>
            <a:ext cx="4038600" cy="2750901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363ACD4-AD7C-49E7-B2B8-637057D0B2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8AC1CEDE-FDC8-0C7B-1622-E951D91D0848}"/>
              </a:ext>
            </a:extLst>
          </p:cNvPr>
          <p:cNvSpPr txBox="1">
            <a:spLocks/>
          </p:cNvSpPr>
          <p:nvPr/>
        </p:nvSpPr>
        <p:spPr bwMode="auto">
          <a:xfrm>
            <a:off x="4800600" y="1676400"/>
            <a:ext cx="403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74F7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73562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B58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B58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B58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r>
              <a:rPr lang="en-US"/>
              <a:t>Please help us by keeping your questions broad, those that might help others, rather than specifics about an individual application or circumstance...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789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F303-8D5B-459D-A184-ECBAE6F0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- Introductions / Webinar Series</a:t>
            </a:r>
          </a:p>
        </p:txBody>
      </p:sp>
      <p:pic>
        <p:nvPicPr>
          <p:cNvPr id="11" name="Content Placeholder 10" descr="Classroom of students raising their hands in front of a teacher">
            <a:extLst>
              <a:ext uri="{FF2B5EF4-FFF2-40B4-BE49-F238E27FC236}">
                <a16:creationId xmlns:a16="http://schemas.microsoft.com/office/drawing/2014/main" id="{815FA944-1E78-47EA-8416-57A12A8B20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3549"/>
            <a:ext cx="4038600" cy="2750901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363ACD4-AD7C-49E7-B2B8-637057D0B2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May 18  – How Did We Get Here?</a:t>
            </a:r>
          </a:p>
          <a:p>
            <a:r>
              <a:rPr lang="en-US" dirty="0"/>
              <a:t>May 25 – Overview of Chapter 115 Changes</a:t>
            </a:r>
          </a:p>
          <a:p>
            <a:r>
              <a:rPr lang="en-US" dirty="0"/>
              <a:t>June 8 @ 5PM – How to Best Support Educators with Certification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6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E18A2-46DD-4608-A084-C8ACE837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4700"/>
              <a:t>Agenda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08ACF-7F13-4258-BFBA-70DB4C109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97" y="2597108"/>
            <a:ext cx="3764914" cy="387837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900" dirty="0"/>
          </a:p>
          <a:p>
            <a:r>
              <a:rPr lang="en-US" dirty="0"/>
              <a:t>Evaluation Letters</a:t>
            </a:r>
          </a:p>
          <a:p>
            <a:r>
              <a:rPr lang="en-US" dirty="0"/>
              <a:t>What do I apply for?</a:t>
            </a:r>
          </a:p>
          <a:p>
            <a:r>
              <a:rPr lang="en-US" dirty="0"/>
              <a:t>Course pre-approval</a:t>
            </a:r>
          </a:p>
          <a:p>
            <a:r>
              <a:rPr lang="en-US" dirty="0"/>
              <a:t>Ed Tech Upgrades</a:t>
            </a:r>
          </a:p>
          <a:p>
            <a:r>
              <a:rPr lang="en-US" dirty="0"/>
              <a:t>Processing Time</a:t>
            </a:r>
          </a:p>
          <a:p>
            <a:r>
              <a:rPr lang="en-US" dirty="0"/>
              <a:t>Best Practices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9F54EF-7ECE-A69F-7BD9-5395195F6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8" r="30980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4CC96-60D2-2DFE-78AD-8EDBEFF0442F}"/>
              </a:ext>
            </a:extLst>
          </p:cNvPr>
          <p:cNvSpPr txBox="1"/>
          <p:nvPr/>
        </p:nvSpPr>
        <p:spPr>
          <a:xfrm>
            <a:off x="301532" y="1300507"/>
            <a:ext cx="426924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AGENDA</a:t>
            </a:r>
            <a:endParaRPr lang="en-US" sz="540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ABD6C538-0E8D-F79B-B8AC-CAF0E429C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201" y="5483067"/>
            <a:ext cx="1260595" cy="1260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736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626A-D657-4805-B864-562AAC92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97F16-E6BC-49C9-8499-DBE3A17A7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Access to evaluation letters</a:t>
            </a:r>
          </a:p>
          <a:p>
            <a:r>
              <a:rPr lang="en-US" dirty="0"/>
              <a:t>What generates a letter?</a:t>
            </a:r>
          </a:p>
          <a:p>
            <a:pPr lvl="1"/>
            <a:r>
              <a:rPr lang="en-US" dirty="0"/>
              <a:t>Why did this educator receive multiple letters?</a:t>
            </a:r>
          </a:p>
          <a:p>
            <a:pPr lvl="1"/>
            <a:r>
              <a:rPr lang="en-US" dirty="0"/>
              <a:t>Why is the letter wrong?</a:t>
            </a:r>
          </a:p>
          <a:p>
            <a:pPr lvl="1"/>
            <a:r>
              <a:rPr lang="en-US" dirty="0"/>
              <a:t>Why do I have a new requirement on the most recent letter?</a:t>
            </a:r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3F280-2BBA-491A-9BDF-610C00A4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8" y="1925417"/>
            <a:ext cx="7963270" cy="86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626A-D657-4805-B864-562AAC92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Letters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82025E-3410-48FA-9893-814AB158E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55" y="1878562"/>
            <a:ext cx="6773662" cy="3220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AB054D-3439-4083-AB6D-F279F51AA2D7}"/>
              </a:ext>
            </a:extLst>
          </p:cNvPr>
          <p:cNvSpPr txBox="1"/>
          <p:nvPr/>
        </p:nvSpPr>
        <p:spPr>
          <a:xfrm>
            <a:off x="6693763" y="1047565"/>
            <a:ext cx="223717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Please note: These are current letters based off current regulations as of 6/8/22, used as examples</a:t>
            </a:r>
          </a:p>
        </p:txBody>
      </p:sp>
    </p:spTree>
    <p:extLst>
      <p:ext uri="{BB962C8B-B14F-4D97-AF65-F5344CB8AC3E}">
        <p14:creationId xmlns:p14="http://schemas.microsoft.com/office/powerpoint/2010/main" val="318191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626A-D657-4805-B864-562AAC92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Letters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8E8315-B709-4D8B-B88C-6D3ED54F5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15" y="1008288"/>
            <a:ext cx="7128769" cy="51338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ED61A2-03DE-229E-A9AF-24B03339274C}"/>
              </a:ext>
            </a:extLst>
          </p:cNvPr>
          <p:cNvSpPr txBox="1"/>
          <p:nvPr/>
        </p:nvSpPr>
        <p:spPr>
          <a:xfrm>
            <a:off x="7017797" y="39066"/>
            <a:ext cx="223717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Please note: These are current letters based off current regulations as of 6/8/22, used as examples</a:t>
            </a:r>
          </a:p>
        </p:txBody>
      </p:sp>
    </p:spTree>
    <p:extLst>
      <p:ext uri="{BB962C8B-B14F-4D97-AF65-F5344CB8AC3E}">
        <p14:creationId xmlns:p14="http://schemas.microsoft.com/office/powerpoint/2010/main" val="225143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7B78-E294-4E40-8355-2992F442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Letters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A072D2-98DC-4BB4-AA44-FEE636D6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1376"/>
            <a:ext cx="8229600" cy="402864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182314-41A7-A606-5615-19815E4B3BD3}"/>
              </a:ext>
            </a:extLst>
          </p:cNvPr>
          <p:cNvSpPr txBox="1"/>
          <p:nvPr/>
        </p:nvSpPr>
        <p:spPr>
          <a:xfrm>
            <a:off x="7028300" y="-2508"/>
            <a:ext cx="223717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Please note: These are current letters based off current regulations as of 6/8/22, used as examples</a:t>
            </a:r>
          </a:p>
        </p:txBody>
      </p:sp>
    </p:spTree>
    <p:extLst>
      <p:ext uri="{BB962C8B-B14F-4D97-AF65-F5344CB8AC3E}">
        <p14:creationId xmlns:p14="http://schemas.microsoft.com/office/powerpoint/2010/main" val="275730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FE90-7392-4EE5-B398-FE253ADE2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apply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7B74D-FB00-4742-BCB3-229B03C654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One application per endorsement, not separate for different certificates (Prof., cond., Ed Tech, etc.)</a:t>
            </a:r>
          </a:p>
          <a:p>
            <a:endParaRPr lang="en-US" sz="2000" dirty="0"/>
          </a:p>
          <a:p>
            <a:r>
              <a:rPr lang="en-US" sz="2000" dirty="0"/>
              <a:t>Qualifications vs. wants – preparing for success</a:t>
            </a:r>
          </a:p>
          <a:p>
            <a:endParaRPr lang="en-US" sz="2000" dirty="0"/>
          </a:p>
          <a:p>
            <a:r>
              <a:rPr lang="en-US" sz="2000" dirty="0"/>
              <a:t>Leveraging certification website - </a:t>
            </a:r>
            <a:r>
              <a:rPr lang="en-US" sz="2000" dirty="0">
                <a:hlinkClick r:id="rId2"/>
              </a:rPr>
              <a:t>https://www.maine.gov/doe/cert/requirements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CCBB41-151D-4157-AFE9-313F7BF96B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077788"/>
            <a:ext cx="3886200" cy="255206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0E59A0-F862-487F-B562-9CD16B286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629855"/>
            <a:ext cx="4038600" cy="22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2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4F961-04A4-6581-3956-66E42D58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5050465"/>
          </a:xfrm>
        </p:spPr>
        <p:txBody>
          <a:bodyPr anchor="b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Course Preapproval</a:t>
            </a:r>
            <a:br>
              <a:rPr lang="en-US" sz="3500" dirty="0">
                <a:solidFill>
                  <a:srgbClr val="FFFFFF"/>
                </a:solidFill>
              </a:rPr>
            </a:br>
            <a:br>
              <a:rPr lang="en-US" sz="3500" dirty="0">
                <a:solidFill>
                  <a:srgbClr val="FFFFFF"/>
                </a:solidFill>
              </a:rPr>
            </a:b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6B7C1-C33E-EE99-EABC-4463AD65A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848" y="346229"/>
            <a:ext cx="3646835" cy="46596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b="1" dirty="0"/>
              <a:t>Authority:</a:t>
            </a:r>
            <a:r>
              <a:rPr lang="en-US" sz="1700" dirty="0"/>
              <a:t> Maine DOE Certification Office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b="1" dirty="0"/>
              <a:t>How: </a:t>
            </a:r>
            <a:r>
              <a:rPr lang="en-US" sz="1700" dirty="0"/>
              <a:t>Email us at </a:t>
            </a:r>
            <a:r>
              <a:rPr lang="en-US" sz="1700" dirty="0">
                <a:hlinkClick r:id="rId2"/>
              </a:rPr>
              <a:t>cert.doe@maine.gov</a:t>
            </a:r>
            <a:r>
              <a:rPr lang="en-US" sz="1700" dirty="0"/>
              <a:t>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b="1" dirty="0"/>
              <a:t>What:</a:t>
            </a:r>
            <a:r>
              <a:rPr lang="en-US" sz="1700" dirty="0"/>
              <a:t> Include course title and course descriptions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2B316-5B11-488D-9222-7F1E9BE5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620" y="4356017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38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9FCBF2"/>
      </a:accent1>
      <a:accent2>
        <a:srgbClr val="8A2E13"/>
      </a:accent2>
      <a:accent3>
        <a:srgbClr val="FFFFFF"/>
      </a:accent3>
      <a:accent4>
        <a:srgbClr val="000000"/>
      </a:accent4>
      <a:accent5>
        <a:srgbClr val="CDE2F7"/>
      </a:accent5>
      <a:accent6>
        <a:srgbClr val="7D2910"/>
      </a:accent6>
      <a:hlink>
        <a:srgbClr val="973215"/>
      </a:hlink>
      <a:folHlink>
        <a:srgbClr val="8C5F14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9FCBF2"/>
        </a:accent1>
        <a:accent2>
          <a:srgbClr val="8A2E13"/>
        </a:accent2>
        <a:accent3>
          <a:srgbClr val="FFFFFF"/>
        </a:accent3>
        <a:accent4>
          <a:srgbClr val="000000"/>
        </a:accent4>
        <a:accent5>
          <a:srgbClr val="CDE2F7"/>
        </a:accent5>
        <a:accent6>
          <a:srgbClr val="7D2910"/>
        </a:accent6>
        <a:hlink>
          <a:srgbClr val="973215"/>
        </a:hlink>
        <a:folHlink>
          <a:srgbClr val="8C5F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5 Webinar 1.pot  -  Compatibility Mode" id="{BB03F8E1-6BDF-4E3A-8DFD-C3A14129C07D}" vid="{C87125C5-996F-4E61-8C07-4CCD4941B5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81E70ED4D7D3418DA1AF012516CB0B" ma:contentTypeVersion="9" ma:contentTypeDescription="Create a new document." ma:contentTypeScope="" ma:versionID="581ef7aca4c6b085aceac57b811efc92">
  <xsd:schema xmlns:xsd="http://www.w3.org/2001/XMLSchema" xmlns:xs="http://www.w3.org/2001/XMLSchema" xmlns:p="http://schemas.microsoft.com/office/2006/metadata/properties" xmlns:ns2="f165a909-3f47-4b2d-a855-c3568b6adb82" xmlns:ns3="8a3b8a8e-95df-420d-8e50-114f850bf3fd" targetNamespace="http://schemas.microsoft.com/office/2006/metadata/properties" ma:root="true" ma:fieldsID="7327d6177c1869cd50fb1e0b5a98985f" ns2:_="" ns3:_="">
    <xsd:import namespace="f165a909-3f47-4b2d-a855-c3568b6adb82"/>
    <xsd:import namespace="8a3b8a8e-95df-420d-8e50-114f850bf3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5a909-3f47-4b2d-a855-c3568b6adb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b8a8e-95df-420d-8e50-114f850bf3f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511F7A-9C84-47FE-A599-4D2CE1769A7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13AF3CD3-805A-48DF-BF8E-1458ED27D083}">
  <ds:schemaRefs>
    <ds:schemaRef ds:uri="8a3b8a8e-95df-420d-8e50-114f850bf3fd"/>
    <ds:schemaRef ds:uri="f165a909-3f47-4b2d-a855-c3568b6adb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68CF7E4-FC70-4B70-9006-CB36580A388E}">
  <ds:schemaRefs/>
</ds:datastoreItem>
</file>

<file path=customXml/itemProps4.xml><?xml version="1.0" encoding="utf-8"?>
<ds:datastoreItem xmlns:ds="http://schemas.openxmlformats.org/officeDocument/2006/customXml" ds:itemID="{7823FEEC-439F-493A-A2D4-4C4037C54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1868</TotalTime>
  <Words>485</Words>
  <Application>Microsoft Office PowerPoint</Application>
  <PresentationFormat>On-screen Show (4:3)</PresentationFormat>
  <Paragraphs>88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Office Theme</vt:lpstr>
      <vt:lpstr>How Best To Support Educators with Certification</vt:lpstr>
      <vt:lpstr>Welcome - Introductions / Webinar Series</vt:lpstr>
      <vt:lpstr>Agenda</vt:lpstr>
      <vt:lpstr>Evaluation Letters</vt:lpstr>
      <vt:lpstr>Evaluation Letters</vt:lpstr>
      <vt:lpstr>Evaluation Letters</vt:lpstr>
      <vt:lpstr>Evaluation Letters</vt:lpstr>
      <vt:lpstr>What do I apply for?</vt:lpstr>
      <vt:lpstr>Course Preapproval  </vt:lpstr>
      <vt:lpstr>Ed Tech Upgrades</vt:lpstr>
      <vt:lpstr>Processing Time</vt:lpstr>
      <vt:lpstr>Best Practices – Help us Help You</vt:lpstr>
      <vt:lpstr>Questions / Webinar Series</vt:lpstr>
    </vt:vector>
  </TitlesOfParts>
  <Company>State of Maine, DAFS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State of Maine</dc:creator>
  <cp:lastModifiedBy>Fyfe, Stephanie</cp:lastModifiedBy>
  <cp:revision>2</cp:revision>
  <dcterms:created xsi:type="dcterms:W3CDTF">2012-04-12T18:16:38Z</dcterms:created>
  <dcterms:modified xsi:type="dcterms:W3CDTF">2022-06-08T18:49:11Z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Paling, Rachel</vt:lpwstr>
  </property>
  <property fmtid="{D5CDD505-2E9C-101B-9397-08002B2CF9AE}" pid="3" name="xd_Signature">
    <vt:lpwstr/>
  </property>
  <property fmtid="{D5CDD505-2E9C-101B-9397-08002B2CF9AE}" pid="4" name="Order">
    <vt:lpwstr>523200.000000000</vt:lpwstr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display_urn:schemas-microsoft-com:office:office#Author">
    <vt:lpwstr>Paling, Rachel</vt:lpwstr>
  </property>
  <property fmtid="{D5CDD505-2E9C-101B-9397-08002B2CF9AE}" pid="9" name="ContentTypeId">
    <vt:lpwstr>0x0101004F5B03462171154588A150018785C57E</vt:lpwstr>
  </property>
</Properties>
</file>