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7" r:id="rId3"/>
    <p:sldId id="273" r:id="rId4"/>
    <p:sldId id="279" r:id="rId5"/>
    <p:sldId id="280" r:id="rId6"/>
    <p:sldId id="285" r:id="rId7"/>
    <p:sldId id="277" r:id="rId8"/>
    <p:sldId id="274" r:id="rId9"/>
    <p:sldId id="270" r:id="rId10"/>
    <p:sldId id="276" r:id="rId11"/>
    <p:sldId id="25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FA6A9F-5F50-45B2-8075-59461F5A10C4}" v="23" dt="2022-09-20T11:19:33.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wers, Denise" userId="ec93f7ce-a639-46a9-87f2-64a705a15251" providerId="ADAL" clId="{07FA6A9F-5F50-45B2-8075-59461F5A10C4}"/>
    <pc:docChg chg="undo custSel addSld delSld modSld sldOrd">
      <pc:chgData name="Towers, Denise" userId="ec93f7ce-a639-46a9-87f2-64a705a15251" providerId="ADAL" clId="{07FA6A9F-5F50-45B2-8075-59461F5A10C4}" dt="2022-09-20T11:40:57.121" v="8885" actId="1076"/>
      <pc:docMkLst>
        <pc:docMk/>
      </pc:docMkLst>
      <pc:sldChg chg="modSp mod ord">
        <pc:chgData name="Towers, Denise" userId="ec93f7ce-a639-46a9-87f2-64a705a15251" providerId="ADAL" clId="{07FA6A9F-5F50-45B2-8075-59461F5A10C4}" dt="2022-09-20T11:07:55.238" v="8435" actId="20577"/>
        <pc:sldMkLst>
          <pc:docMk/>
          <pc:sldMk cId="3718650184" sldId="256"/>
        </pc:sldMkLst>
        <pc:spChg chg="mod">
          <ac:chgData name="Towers, Denise" userId="ec93f7ce-a639-46a9-87f2-64a705a15251" providerId="ADAL" clId="{07FA6A9F-5F50-45B2-8075-59461F5A10C4}" dt="2022-09-20T11:07:55.238" v="8435" actId="20577"/>
          <ac:spMkLst>
            <pc:docMk/>
            <pc:sldMk cId="3718650184" sldId="256"/>
            <ac:spMk id="2" creationId="{4AE7087F-E096-481D-B6EE-5A0B9C823372}"/>
          </ac:spMkLst>
        </pc:spChg>
        <pc:spChg chg="mod">
          <ac:chgData name="Towers, Denise" userId="ec93f7ce-a639-46a9-87f2-64a705a15251" providerId="ADAL" clId="{07FA6A9F-5F50-45B2-8075-59461F5A10C4}" dt="2022-09-15T13:04:19.247" v="253" actId="20577"/>
          <ac:spMkLst>
            <pc:docMk/>
            <pc:sldMk cId="3718650184" sldId="256"/>
            <ac:spMk id="3" creationId="{AD958C26-8985-4759-8B35-B7146A0FAE9C}"/>
          </ac:spMkLst>
        </pc:spChg>
        <pc:picChg chg="mod">
          <ac:chgData name="Towers, Denise" userId="ec93f7ce-a639-46a9-87f2-64a705a15251" providerId="ADAL" clId="{07FA6A9F-5F50-45B2-8075-59461F5A10C4}" dt="2022-09-15T12:58:58.969" v="15" actId="14100"/>
          <ac:picMkLst>
            <pc:docMk/>
            <pc:sldMk cId="3718650184" sldId="256"/>
            <ac:picMk id="5" creationId="{78AAD29C-D218-486C-BEA7-751BEA111920}"/>
          </ac:picMkLst>
        </pc:picChg>
      </pc:sldChg>
      <pc:sldChg chg="delSp modSp del mod ord">
        <pc:chgData name="Towers, Denise" userId="ec93f7ce-a639-46a9-87f2-64a705a15251" providerId="ADAL" clId="{07FA6A9F-5F50-45B2-8075-59461F5A10C4}" dt="2022-09-15T16:17:24.549" v="3409" actId="2696"/>
        <pc:sldMkLst>
          <pc:docMk/>
          <pc:sldMk cId="633235106" sldId="257"/>
        </pc:sldMkLst>
        <pc:spChg chg="mod">
          <ac:chgData name="Towers, Denise" userId="ec93f7ce-a639-46a9-87f2-64a705a15251" providerId="ADAL" clId="{07FA6A9F-5F50-45B2-8075-59461F5A10C4}" dt="2022-09-15T14:26:57.540" v="3109" actId="5793"/>
          <ac:spMkLst>
            <pc:docMk/>
            <pc:sldMk cId="633235106" sldId="257"/>
            <ac:spMk id="2" creationId="{4AE7087F-E096-481D-B6EE-5A0B9C823372}"/>
          </ac:spMkLst>
        </pc:spChg>
        <pc:spChg chg="mod">
          <ac:chgData name="Towers, Denise" userId="ec93f7ce-a639-46a9-87f2-64a705a15251" providerId="ADAL" clId="{07FA6A9F-5F50-45B2-8075-59461F5A10C4}" dt="2022-09-15T14:37:16.750" v="3269" actId="20577"/>
          <ac:spMkLst>
            <pc:docMk/>
            <pc:sldMk cId="633235106" sldId="257"/>
            <ac:spMk id="3" creationId="{AD958C26-8985-4759-8B35-B7146A0FAE9C}"/>
          </ac:spMkLst>
        </pc:spChg>
        <pc:picChg chg="del">
          <ac:chgData name="Towers, Denise" userId="ec93f7ce-a639-46a9-87f2-64a705a15251" providerId="ADAL" clId="{07FA6A9F-5F50-45B2-8075-59461F5A10C4}" dt="2022-09-15T13:01:02.954" v="69" actId="478"/>
          <ac:picMkLst>
            <pc:docMk/>
            <pc:sldMk cId="633235106" sldId="257"/>
            <ac:picMk id="5" creationId="{78AAD29C-D218-486C-BEA7-751BEA111920}"/>
          </ac:picMkLst>
        </pc:picChg>
      </pc:sldChg>
      <pc:sldChg chg="del">
        <pc:chgData name="Towers, Denise" userId="ec93f7ce-a639-46a9-87f2-64a705a15251" providerId="ADAL" clId="{07FA6A9F-5F50-45B2-8075-59461F5A10C4}" dt="2022-09-15T13:09:49.948" v="620" actId="47"/>
        <pc:sldMkLst>
          <pc:docMk/>
          <pc:sldMk cId="1111394113" sldId="258"/>
        </pc:sldMkLst>
      </pc:sldChg>
      <pc:sldChg chg="del">
        <pc:chgData name="Towers, Denise" userId="ec93f7ce-a639-46a9-87f2-64a705a15251" providerId="ADAL" clId="{07FA6A9F-5F50-45B2-8075-59461F5A10C4}" dt="2022-09-15T13:09:40.209" v="614" actId="47"/>
        <pc:sldMkLst>
          <pc:docMk/>
          <pc:sldMk cId="2620324974" sldId="259"/>
        </pc:sldMkLst>
      </pc:sldChg>
      <pc:sldChg chg="del">
        <pc:chgData name="Towers, Denise" userId="ec93f7ce-a639-46a9-87f2-64a705a15251" providerId="ADAL" clId="{07FA6A9F-5F50-45B2-8075-59461F5A10C4}" dt="2022-09-15T13:09:42.574" v="615" actId="47"/>
        <pc:sldMkLst>
          <pc:docMk/>
          <pc:sldMk cId="1151879744" sldId="260"/>
        </pc:sldMkLst>
      </pc:sldChg>
      <pc:sldChg chg="del">
        <pc:chgData name="Towers, Denise" userId="ec93f7ce-a639-46a9-87f2-64a705a15251" providerId="ADAL" clId="{07FA6A9F-5F50-45B2-8075-59461F5A10C4}" dt="2022-09-15T13:09:43.137" v="616" actId="47"/>
        <pc:sldMkLst>
          <pc:docMk/>
          <pc:sldMk cId="2520572821" sldId="261"/>
        </pc:sldMkLst>
      </pc:sldChg>
      <pc:sldChg chg="del">
        <pc:chgData name="Towers, Denise" userId="ec93f7ce-a639-46a9-87f2-64a705a15251" providerId="ADAL" clId="{07FA6A9F-5F50-45B2-8075-59461F5A10C4}" dt="2022-09-15T13:09:44.190" v="617" actId="47"/>
        <pc:sldMkLst>
          <pc:docMk/>
          <pc:sldMk cId="3508528170" sldId="262"/>
        </pc:sldMkLst>
      </pc:sldChg>
      <pc:sldChg chg="del">
        <pc:chgData name="Towers, Denise" userId="ec93f7ce-a639-46a9-87f2-64a705a15251" providerId="ADAL" clId="{07FA6A9F-5F50-45B2-8075-59461F5A10C4}" dt="2022-09-15T13:09:44.914" v="618" actId="47"/>
        <pc:sldMkLst>
          <pc:docMk/>
          <pc:sldMk cId="989455341" sldId="263"/>
        </pc:sldMkLst>
      </pc:sldChg>
      <pc:sldChg chg="del">
        <pc:chgData name="Towers, Denise" userId="ec93f7ce-a639-46a9-87f2-64a705a15251" providerId="ADAL" clId="{07FA6A9F-5F50-45B2-8075-59461F5A10C4}" dt="2022-09-15T13:09:45.533" v="619" actId="47"/>
        <pc:sldMkLst>
          <pc:docMk/>
          <pc:sldMk cId="1049388105" sldId="264"/>
        </pc:sldMkLst>
      </pc:sldChg>
      <pc:sldChg chg="delSp modSp del mod">
        <pc:chgData name="Towers, Denise" userId="ec93f7ce-a639-46a9-87f2-64a705a15251" providerId="ADAL" clId="{07FA6A9F-5F50-45B2-8075-59461F5A10C4}" dt="2022-09-15T16:12:16.820" v="3362" actId="2696"/>
        <pc:sldMkLst>
          <pc:docMk/>
          <pc:sldMk cId="2672641477" sldId="265"/>
        </pc:sldMkLst>
        <pc:spChg chg="mod">
          <ac:chgData name="Towers, Denise" userId="ec93f7ce-a639-46a9-87f2-64a705a15251" providerId="ADAL" clId="{07FA6A9F-5F50-45B2-8075-59461F5A10C4}" dt="2022-09-15T13:26:24.536" v="1420" actId="20577"/>
          <ac:spMkLst>
            <pc:docMk/>
            <pc:sldMk cId="2672641477" sldId="265"/>
            <ac:spMk id="2" creationId="{4AE7087F-E096-481D-B6EE-5A0B9C823372}"/>
          </ac:spMkLst>
        </pc:spChg>
        <pc:spChg chg="mod">
          <ac:chgData name="Towers, Denise" userId="ec93f7ce-a639-46a9-87f2-64a705a15251" providerId="ADAL" clId="{07FA6A9F-5F50-45B2-8075-59461F5A10C4}" dt="2022-09-15T14:26:36.127" v="3104" actId="6549"/>
          <ac:spMkLst>
            <pc:docMk/>
            <pc:sldMk cId="2672641477" sldId="265"/>
            <ac:spMk id="3" creationId="{AD958C26-8985-4759-8B35-B7146A0FAE9C}"/>
          </ac:spMkLst>
        </pc:spChg>
        <pc:picChg chg="del">
          <ac:chgData name="Towers, Denise" userId="ec93f7ce-a639-46a9-87f2-64a705a15251" providerId="ADAL" clId="{07FA6A9F-5F50-45B2-8075-59461F5A10C4}" dt="2022-09-15T13:10:48.937" v="624" actId="478"/>
          <ac:picMkLst>
            <pc:docMk/>
            <pc:sldMk cId="2672641477" sldId="265"/>
            <ac:picMk id="5" creationId="{78AAD29C-D218-486C-BEA7-751BEA111920}"/>
          </ac:picMkLst>
        </pc:picChg>
      </pc:sldChg>
      <pc:sldChg chg="addSp delSp modSp del mod">
        <pc:chgData name="Towers, Denise" userId="ec93f7ce-a639-46a9-87f2-64a705a15251" providerId="ADAL" clId="{07FA6A9F-5F50-45B2-8075-59461F5A10C4}" dt="2022-09-15T14:26:08.294" v="3103" actId="2696"/>
        <pc:sldMkLst>
          <pc:docMk/>
          <pc:sldMk cId="4132958099" sldId="266"/>
        </pc:sldMkLst>
        <pc:spChg chg="mod">
          <ac:chgData name="Towers, Denise" userId="ec93f7ce-a639-46a9-87f2-64a705a15251" providerId="ADAL" clId="{07FA6A9F-5F50-45B2-8075-59461F5A10C4}" dt="2022-09-15T13:51:08.152" v="1868" actId="20577"/>
          <ac:spMkLst>
            <pc:docMk/>
            <pc:sldMk cId="4132958099" sldId="266"/>
            <ac:spMk id="2" creationId="{CD50EA07-A6A6-433E-92D0-1D38F1D38657}"/>
          </ac:spMkLst>
        </pc:spChg>
        <pc:spChg chg="del mod">
          <ac:chgData name="Towers, Denise" userId="ec93f7ce-a639-46a9-87f2-64a705a15251" providerId="ADAL" clId="{07FA6A9F-5F50-45B2-8075-59461F5A10C4}" dt="2022-09-15T13:52:55.997" v="1870" actId="22"/>
          <ac:spMkLst>
            <pc:docMk/>
            <pc:sldMk cId="4132958099" sldId="266"/>
            <ac:spMk id="3" creationId="{B1B87A4A-D1B9-4429-BA49-001CD2713E61}"/>
          </ac:spMkLst>
        </pc:spChg>
        <pc:picChg chg="add mod ord">
          <ac:chgData name="Towers, Denise" userId="ec93f7ce-a639-46a9-87f2-64a705a15251" providerId="ADAL" clId="{07FA6A9F-5F50-45B2-8075-59461F5A10C4}" dt="2022-09-15T13:52:55.997" v="1870" actId="22"/>
          <ac:picMkLst>
            <pc:docMk/>
            <pc:sldMk cId="4132958099" sldId="266"/>
            <ac:picMk id="5" creationId="{2E534FD5-CA99-42FD-A587-47B1CB424627}"/>
          </ac:picMkLst>
        </pc:picChg>
      </pc:sldChg>
      <pc:sldChg chg="new del">
        <pc:chgData name="Towers, Denise" userId="ec93f7ce-a639-46a9-87f2-64a705a15251" providerId="ADAL" clId="{07FA6A9F-5F50-45B2-8075-59461F5A10C4}" dt="2022-09-15T14:40:00.237" v="3286" actId="2696"/>
        <pc:sldMkLst>
          <pc:docMk/>
          <pc:sldMk cId="337730100" sldId="267"/>
        </pc:sldMkLst>
      </pc:sldChg>
      <pc:sldChg chg="del">
        <pc:chgData name="Towers, Denise" userId="ec93f7ce-a639-46a9-87f2-64a705a15251" providerId="ADAL" clId="{07FA6A9F-5F50-45B2-8075-59461F5A10C4}" dt="2022-09-15T13:10:01.815" v="621" actId="47"/>
        <pc:sldMkLst>
          <pc:docMk/>
          <pc:sldMk cId="1311746545" sldId="267"/>
        </pc:sldMkLst>
      </pc:sldChg>
      <pc:sldChg chg="modSp add del mod ord">
        <pc:chgData name="Towers, Denise" userId="ec93f7ce-a639-46a9-87f2-64a705a15251" providerId="ADAL" clId="{07FA6A9F-5F50-45B2-8075-59461F5A10C4}" dt="2022-09-15T16:30:03.420" v="3478" actId="2696"/>
        <pc:sldMkLst>
          <pc:docMk/>
          <pc:sldMk cId="1172684929" sldId="268"/>
        </pc:sldMkLst>
        <pc:spChg chg="mod">
          <ac:chgData name="Towers, Denise" userId="ec93f7ce-a639-46a9-87f2-64a705a15251" providerId="ADAL" clId="{07FA6A9F-5F50-45B2-8075-59461F5A10C4}" dt="2022-09-15T13:27:33.167" v="1429" actId="6549"/>
          <ac:spMkLst>
            <pc:docMk/>
            <pc:sldMk cId="1172684929" sldId="268"/>
            <ac:spMk id="2" creationId="{4AE7087F-E096-481D-B6EE-5A0B9C823372}"/>
          </ac:spMkLst>
        </pc:spChg>
      </pc:sldChg>
      <pc:sldChg chg="addSp delSp modSp new del mod">
        <pc:chgData name="Towers, Denise" userId="ec93f7ce-a639-46a9-87f2-64a705a15251" providerId="ADAL" clId="{07FA6A9F-5F50-45B2-8075-59461F5A10C4}" dt="2022-09-15T16:23:21.921" v="3469" actId="2696"/>
        <pc:sldMkLst>
          <pc:docMk/>
          <pc:sldMk cId="936235060" sldId="269"/>
        </pc:sldMkLst>
        <pc:spChg chg="mod">
          <ac:chgData name="Towers, Denise" userId="ec93f7ce-a639-46a9-87f2-64a705a15251" providerId="ADAL" clId="{07FA6A9F-5F50-45B2-8075-59461F5A10C4}" dt="2022-09-15T14:01:10.430" v="2081" actId="20577"/>
          <ac:spMkLst>
            <pc:docMk/>
            <pc:sldMk cId="936235060" sldId="269"/>
            <ac:spMk id="2" creationId="{E8909927-85CD-47A5-8912-EED420007276}"/>
          </ac:spMkLst>
        </pc:spChg>
        <pc:spChg chg="mod">
          <ac:chgData name="Towers, Denise" userId="ec93f7ce-a639-46a9-87f2-64a705a15251" providerId="ADAL" clId="{07FA6A9F-5F50-45B2-8075-59461F5A10C4}" dt="2022-09-15T14:20:24.310" v="2965" actId="6549"/>
          <ac:spMkLst>
            <pc:docMk/>
            <pc:sldMk cId="936235060" sldId="269"/>
            <ac:spMk id="3" creationId="{81599AE6-6678-4827-BD44-9E1C162035D5}"/>
          </ac:spMkLst>
        </pc:spChg>
        <pc:spChg chg="mod">
          <ac:chgData name="Towers, Denise" userId="ec93f7ce-a639-46a9-87f2-64a705a15251" providerId="ADAL" clId="{07FA6A9F-5F50-45B2-8075-59461F5A10C4}" dt="2022-09-15T13:57:18.457" v="1910" actId="20577"/>
          <ac:spMkLst>
            <pc:docMk/>
            <pc:sldMk cId="936235060" sldId="269"/>
            <ac:spMk id="4" creationId="{E0D239E5-B3EA-4F17-8DFF-46FC6279B54B}"/>
          </ac:spMkLst>
        </pc:spChg>
        <pc:picChg chg="add del mod modCrop">
          <ac:chgData name="Towers, Denise" userId="ec93f7ce-a639-46a9-87f2-64a705a15251" providerId="ADAL" clId="{07FA6A9F-5F50-45B2-8075-59461F5A10C4}" dt="2022-09-15T13:56:41.299" v="1908" actId="478"/>
          <ac:picMkLst>
            <pc:docMk/>
            <pc:sldMk cId="936235060" sldId="269"/>
            <ac:picMk id="6" creationId="{E1B24738-8147-41ED-93AA-FD9C413B82D9}"/>
          </ac:picMkLst>
        </pc:picChg>
        <pc:picChg chg="add del mod">
          <ac:chgData name="Towers, Denise" userId="ec93f7ce-a639-46a9-87f2-64a705a15251" providerId="ADAL" clId="{07FA6A9F-5F50-45B2-8075-59461F5A10C4}" dt="2022-09-15T14:01:13.476" v="2082" actId="478"/>
          <ac:picMkLst>
            <pc:docMk/>
            <pc:sldMk cId="936235060" sldId="269"/>
            <ac:picMk id="8" creationId="{D418261D-0DF6-48C1-8DFA-DD7A0270A8EC}"/>
          </ac:picMkLst>
        </pc:picChg>
        <pc:picChg chg="add mod modCrop">
          <ac:chgData name="Towers, Denise" userId="ec93f7ce-a639-46a9-87f2-64a705a15251" providerId="ADAL" clId="{07FA6A9F-5F50-45B2-8075-59461F5A10C4}" dt="2022-09-15T14:02:05.704" v="2087" actId="732"/>
          <ac:picMkLst>
            <pc:docMk/>
            <pc:sldMk cId="936235060" sldId="269"/>
            <ac:picMk id="10" creationId="{2926A3E3-FF41-49D7-824E-B727B4BE22A6}"/>
          </ac:picMkLst>
        </pc:picChg>
        <pc:picChg chg="add mod modCrop">
          <ac:chgData name="Towers, Denise" userId="ec93f7ce-a639-46a9-87f2-64a705a15251" providerId="ADAL" clId="{07FA6A9F-5F50-45B2-8075-59461F5A10C4}" dt="2022-09-15T14:02:38.531" v="2090" actId="1076"/>
          <ac:picMkLst>
            <pc:docMk/>
            <pc:sldMk cId="936235060" sldId="269"/>
            <ac:picMk id="12" creationId="{F8A923E3-5940-4B4B-80F4-7D20D64B9763}"/>
          </ac:picMkLst>
        </pc:picChg>
        <pc:picChg chg="add mod">
          <ac:chgData name="Towers, Denise" userId="ec93f7ce-a639-46a9-87f2-64a705a15251" providerId="ADAL" clId="{07FA6A9F-5F50-45B2-8075-59461F5A10C4}" dt="2022-09-15T14:09:41.223" v="2287" actId="14100"/>
          <ac:picMkLst>
            <pc:docMk/>
            <pc:sldMk cId="936235060" sldId="269"/>
            <ac:picMk id="14" creationId="{D8B88E25-4076-4A83-8798-44118342C27B}"/>
          </ac:picMkLst>
        </pc:picChg>
        <pc:picChg chg="add mod">
          <ac:chgData name="Towers, Denise" userId="ec93f7ce-a639-46a9-87f2-64a705a15251" providerId="ADAL" clId="{07FA6A9F-5F50-45B2-8075-59461F5A10C4}" dt="2022-09-15T14:09:27.527" v="2283" actId="14100"/>
          <ac:picMkLst>
            <pc:docMk/>
            <pc:sldMk cId="936235060" sldId="269"/>
            <ac:picMk id="16" creationId="{9DB8970E-1043-41A7-9729-FD49CBB603E0}"/>
          </ac:picMkLst>
        </pc:picChg>
      </pc:sldChg>
      <pc:sldChg chg="addSp modSp new mod ord">
        <pc:chgData name="Towers, Denise" userId="ec93f7ce-a639-46a9-87f2-64a705a15251" providerId="ADAL" clId="{07FA6A9F-5F50-45B2-8075-59461F5A10C4}" dt="2022-09-20T01:47:58.958" v="8103" actId="20577"/>
        <pc:sldMkLst>
          <pc:docMk/>
          <pc:sldMk cId="2315808426" sldId="270"/>
        </pc:sldMkLst>
        <pc:spChg chg="mod">
          <ac:chgData name="Towers, Denise" userId="ec93f7ce-a639-46a9-87f2-64a705a15251" providerId="ADAL" clId="{07FA6A9F-5F50-45B2-8075-59461F5A10C4}" dt="2022-09-15T14:19:08.167" v="2886"/>
          <ac:spMkLst>
            <pc:docMk/>
            <pc:sldMk cId="2315808426" sldId="270"/>
            <ac:spMk id="2" creationId="{A199B877-1EEB-4592-A264-66E3C225E577}"/>
          </ac:spMkLst>
        </pc:spChg>
        <pc:spChg chg="mod">
          <ac:chgData name="Towers, Denise" userId="ec93f7ce-a639-46a9-87f2-64a705a15251" providerId="ADAL" clId="{07FA6A9F-5F50-45B2-8075-59461F5A10C4}" dt="2022-09-20T01:47:58.958" v="8103" actId="20577"/>
          <ac:spMkLst>
            <pc:docMk/>
            <pc:sldMk cId="2315808426" sldId="270"/>
            <ac:spMk id="3" creationId="{4B609B5E-039F-473F-A929-E6444B109412}"/>
          </ac:spMkLst>
        </pc:spChg>
        <pc:spChg chg="mod">
          <ac:chgData name="Towers, Denise" userId="ec93f7ce-a639-46a9-87f2-64a705a15251" providerId="ADAL" clId="{07FA6A9F-5F50-45B2-8075-59461F5A10C4}" dt="2022-09-19T13:04:24.315" v="5504" actId="20577"/>
          <ac:spMkLst>
            <pc:docMk/>
            <pc:sldMk cId="2315808426" sldId="270"/>
            <ac:spMk id="4" creationId="{4AF2E8CD-D251-423C-80A8-B1EFCF9CF301}"/>
          </ac:spMkLst>
        </pc:spChg>
        <pc:picChg chg="add mod">
          <ac:chgData name="Towers, Denise" userId="ec93f7ce-a639-46a9-87f2-64a705a15251" providerId="ADAL" clId="{07FA6A9F-5F50-45B2-8075-59461F5A10C4}" dt="2022-09-15T14:19:19.605" v="2887"/>
          <ac:picMkLst>
            <pc:docMk/>
            <pc:sldMk cId="2315808426" sldId="270"/>
            <ac:picMk id="5" creationId="{9FD92C38-6435-400C-ACAE-7B382C53753F}"/>
          </ac:picMkLst>
        </pc:picChg>
        <pc:picChg chg="add mod">
          <ac:chgData name="Towers, Denise" userId="ec93f7ce-a639-46a9-87f2-64a705a15251" providerId="ADAL" clId="{07FA6A9F-5F50-45B2-8075-59461F5A10C4}" dt="2022-09-15T14:19:50.785" v="2890"/>
          <ac:picMkLst>
            <pc:docMk/>
            <pc:sldMk cId="2315808426" sldId="270"/>
            <ac:picMk id="6" creationId="{EE69CDDC-ED85-4F4C-BCBF-2F1772DC8D89}"/>
          </ac:picMkLst>
        </pc:picChg>
        <pc:picChg chg="add mod">
          <ac:chgData name="Towers, Denise" userId="ec93f7ce-a639-46a9-87f2-64a705a15251" providerId="ADAL" clId="{07FA6A9F-5F50-45B2-8075-59461F5A10C4}" dt="2022-09-19T13:04:14.863" v="5502" actId="14100"/>
          <ac:picMkLst>
            <pc:docMk/>
            <pc:sldMk cId="2315808426" sldId="270"/>
            <ac:picMk id="8" creationId="{D8AF46DE-5511-4A65-BEB7-89031BE0B2DE}"/>
          </ac:picMkLst>
        </pc:picChg>
        <pc:picChg chg="add mod">
          <ac:chgData name="Towers, Denise" userId="ec93f7ce-a639-46a9-87f2-64a705a15251" providerId="ADAL" clId="{07FA6A9F-5F50-45B2-8075-59461F5A10C4}" dt="2022-09-19T13:04:18.581" v="5503" actId="14100"/>
          <ac:picMkLst>
            <pc:docMk/>
            <pc:sldMk cId="2315808426" sldId="270"/>
            <ac:picMk id="10" creationId="{8C4E32B2-422C-441B-9BD6-A71634D47738}"/>
          </ac:picMkLst>
        </pc:picChg>
      </pc:sldChg>
      <pc:sldChg chg="addSp delSp modSp new del mod">
        <pc:chgData name="Towers, Denise" userId="ec93f7ce-a639-46a9-87f2-64a705a15251" providerId="ADAL" clId="{07FA6A9F-5F50-45B2-8075-59461F5A10C4}" dt="2022-09-15T16:33:46.680" v="3505" actId="2696"/>
        <pc:sldMkLst>
          <pc:docMk/>
          <pc:sldMk cId="60293585" sldId="271"/>
        </pc:sldMkLst>
        <pc:spChg chg="mod">
          <ac:chgData name="Towers, Denise" userId="ec93f7ce-a639-46a9-87f2-64a705a15251" providerId="ADAL" clId="{07FA6A9F-5F50-45B2-8075-59461F5A10C4}" dt="2022-09-15T14:46:32.772" v="3338"/>
          <ac:spMkLst>
            <pc:docMk/>
            <pc:sldMk cId="60293585" sldId="271"/>
            <ac:spMk id="2" creationId="{4B8F9F7B-5E96-4D93-8D22-8CBFA63FFF1E}"/>
          </ac:spMkLst>
        </pc:spChg>
        <pc:spChg chg="del mod">
          <ac:chgData name="Towers, Denise" userId="ec93f7ce-a639-46a9-87f2-64a705a15251" providerId="ADAL" clId="{07FA6A9F-5F50-45B2-8075-59461F5A10C4}" dt="2022-09-15T14:42:19.085" v="3298" actId="22"/>
          <ac:spMkLst>
            <pc:docMk/>
            <pc:sldMk cId="60293585" sldId="271"/>
            <ac:spMk id="3" creationId="{5BE3CCAB-D072-481B-B866-3BC33FADC2EC}"/>
          </ac:spMkLst>
        </pc:spChg>
        <pc:picChg chg="add mod ord">
          <ac:chgData name="Towers, Denise" userId="ec93f7ce-a639-46a9-87f2-64a705a15251" providerId="ADAL" clId="{07FA6A9F-5F50-45B2-8075-59461F5A10C4}" dt="2022-09-15T14:42:25.495" v="3300" actId="1076"/>
          <ac:picMkLst>
            <pc:docMk/>
            <pc:sldMk cId="60293585" sldId="271"/>
            <ac:picMk id="5" creationId="{85EC2E0C-0E92-4042-98E8-80796E2BECFF}"/>
          </ac:picMkLst>
        </pc:picChg>
        <pc:picChg chg="add mod">
          <ac:chgData name="Towers, Denise" userId="ec93f7ce-a639-46a9-87f2-64a705a15251" providerId="ADAL" clId="{07FA6A9F-5F50-45B2-8075-59461F5A10C4}" dt="2022-09-15T14:43:16.930" v="3302" actId="1076"/>
          <ac:picMkLst>
            <pc:docMk/>
            <pc:sldMk cId="60293585" sldId="271"/>
            <ac:picMk id="7" creationId="{EA29BDFC-26BB-4D82-B12D-5966869F88E1}"/>
          </ac:picMkLst>
        </pc:picChg>
        <pc:picChg chg="add mod">
          <ac:chgData name="Towers, Denise" userId="ec93f7ce-a639-46a9-87f2-64a705a15251" providerId="ADAL" clId="{07FA6A9F-5F50-45B2-8075-59461F5A10C4}" dt="2022-09-15T14:46:16.378" v="3336" actId="1076"/>
          <ac:picMkLst>
            <pc:docMk/>
            <pc:sldMk cId="60293585" sldId="271"/>
            <ac:picMk id="9" creationId="{4DD96B3F-F25B-4865-9708-71672ED4491B}"/>
          </ac:picMkLst>
        </pc:picChg>
      </pc:sldChg>
      <pc:sldChg chg="new del">
        <pc:chgData name="Towers, Denise" userId="ec93f7ce-a639-46a9-87f2-64a705a15251" providerId="ADAL" clId="{07FA6A9F-5F50-45B2-8075-59461F5A10C4}" dt="2022-09-15T14:41:15.728" v="3293" actId="2696"/>
        <pc:sldMkLst>
          <pc:docMk/>
          <pc:sldMk cId="325921725" sldId="271"/>
        </pc:sldMkLst>
      </pc:sldChg>
      <pc:sldChg chg="new del">
        <pc:chgData name="Towers, Denise" userId="ec93f7ce-a639-46a9-87f2-64a705a15251" providerId="ADAL" clId="{07FA6A9F-5F50-45B2-8075-59461F5A10C4}" dt="2022-09-15T14:41:06.547" v="3290" actId="2696"/>
        <pc:sldMkLst>
          <pc:docMk/>
          <pc:sldMk cId="3889489348" sldId="271"/>
        </pc:sldMkLst>
      </pc:sldChg>
      <pc:sldChg chg="modSp new del mod">
        <pc:chgData name="Towers, Denise" userId="ec93f7ce-a639-46a9-87f2-64a705a15251" providerId="ADAL" clId="{07FA6A9F-5F50-45B2-8075-59461F5A10C4}" dt="2022-09-20T00:53:38.190" v="7252" actId="2696"/>
        <pc:sldMkLst>
          <pc:docMk/>
          <pc:sldMk cId="2166993933" sldId="272"/>
        </pc:sldMkLst>
        <pc:spChg chg="mod">
          <ac:chgData name="Towers, Denise" userId="ec93f7ce-a639-46a9-87f2-64a705a15251" providerId="ADAL" clId="{07FA6A9F-5F50-45B2-8075-59461F5A10C4}" dt="2022-09-19T18:43:01.866" v="6117" actId="27636"/>
          <ac:spMkLst>
            <pc:docMk/>
            <pc:sldMk cId="2166993933" sldId="272"/>
            <ac:spMk id="2" creationId="{7AAEA775-2996-4EE1-80BB-1CF8DCFAD6CA}"/>
          </ac:spMkLst>
        </pc:spChg>
        <pc:spChg chg="mod">
          <ac:chgData name="Towers, Denise" userId="ec93f7ce-a639-46a9-87f2-64a705a15251" providerId="ADAL" clId="{07FA6A9F-5F50-45B2-8075-59461F5A10C4}" dt="2022-09-20T00:44:01.362" v="7039" actId="27636"/>
          <ac:spMkLst>
            <pc:docMk/>
            <pc:sldMk cId="2166993933" sldId="272"/>
            <ac:spMk id="3" creationId="{1F4DEBED-ABC6-4321-B17D-BD92E6FFDFA1}"/>
          </ac:spMkLst>
        </pc:spChg>
        <pc:spChg chg="mod">
          <ac:chgData name="Towers, Denise" userId="ec93f7ce-a639-46a9-87f2-64a705a15251" providerId="ADAL" clId="{07FA6A9F-5F50-45B2-8075-59461F5A10C4}" dt="2022-09-20T00:44:01.365" v="7040" actId="27636"/>
          <ac:spMkLst>
            <pc:docMk/>
            <pc:sldMk cId="2166993933" sldId="272"/>
            <ac:spMk id="4" creationId="{94EB7F36-8183-418C-97D3-B4B0976321AA}"/>
          </ac:spMkLst>
        </pc:spChg>
      </pc:sldChg>
      <pc:sldChg chg="new del">
        <pc:chgData name="Towers, Denise" userId="ec93f7ce-a639-46a9-87f2-64a705a15251" providerId="ADAL" clId="{07FA6A9F-5F50-45B2-8075-59461F5A10C4}" dt="2022-09-15T14:41:18.458" v="3294" actId="2696"/>
        <pc:sldMkLst>
          <pc:docMk/>
          <pc:sldMk cId="2238602910" sldId="272"/>
        </pc:sldMkLst>
      </pc:sldChg>
      <pc:sldChg chg="modSp new mod ord">
        <pc:chgData name="Towers, Denise" userId="ec93f7ce-a639-46a9-87f2-64a705a15251" providerId="ADAL" clId="{07FA6A9F-5F50-45B2-8075-59461F5A10C4}" dt="2022-09-20T11:12:01.863" v="8441" actId="14100"/>
        <pc:sldMkLst>
          <pc:docMk/>
          <pc:sldMk cId="3964728918" sldId="273"/>
        </pc:sldMkLst>
        <pc:spChg chg="mod">
          <ac:chgData name="Towers, Denise" userId="ec93f7ce-a639-46a9-87f2-64a705a15251" providerId="ADAL" clId="{07FA6A9F-5F50-45B2-8075-59461F5A10C4}" dt="2022-09-20T11:11:33.252" v="8438" actId="255"/>
          <ac:spMkLst>
            <pc:docMk/>
            <pc:sldMk cId="3964728918" sldId="273"/>
            <ac:spMk id="2" creationId="{F229BC7E-8D2C-4611-A16C-93AEF869198E}"/>
          </ac:spMkLst>
        </pc:spChg>
        <pc:spChg chg="mod">
          <ac:chgData name="Towers, Denise" userId="ec93f7ce-a639-46a9-87f2-64a705a15251" providerId="ADAL" clId="{07FA6A9F-5F50-45B2-8075-59461F5A10C4}" dt="2022-09-20T11:11:51.113" v="8439" actId="14100"/>
          <ac:spMkLst>
            <pc:docMk/>
            <pc:sldMk cId="3964728918" sldId="273"/>
            <ac:spMk id="3" creationId="{61A047B2-CD92-414B-854F-5778B922392F}"/>
          </ac:spMkLst>
        </pc:spChg>
        <pc:spChg chg="mod">
          <ac:chgData name="Towers, Denise" userId="ec93f7ce-a639-46a9-87f2-64a705a15251" providerId="ADAL" clId="{07FA6A9F-5F50-45B2-8075-59461F5A10C4}" dt="2022-09-20T11:12:01.863" v="8441" actId="14100"/>
          <ac:spMkLst>
            <pc:docMk/>
            <pc:sldMk cId="3964728918" sldId="273"/>
            <ac:spMk id="4" creationId="{53C60C42-18AA-469F-B333-454D7915E99A}"/>
          </ac:spMkLst>
        </pc:spChg>
      </pc:sldChg>
      <pc:sldChg chg="modSp new del mod">
        <pc:chgData name="Towers, Denise" userId="ec93f7ce-a639-46a9-87f2-64a705a15251" providerId="ADAL" clId="{07FA6A9F-5F50-45B2-8075-59461F5A10C4}" dt="2022-09-15T16:19:32.761" v="3415" actId="2696"/>
        <pc:sldMkLst>
          <pc:docMk/>
          <pc:sldMk cId="543916181" sldId="274"/>
        </pc:sldMkLst>
        <pc:spChg chg="mod">
          <ac:chgData name="Towers, Denise" userId="ec93f7ce-a639-46a9-87f2-64a705a15251" providerId="ADAL" clId="{07FA6A9F-5F50-45B2-8075-59461F5A10C4}" dt="2022-09-15T16:19:13.595" v="3414" actId="27636"/>
          <ac:spMkLst>
            <pc:docMk/>
            <pc:sldMk cId="543916181" sldId="274"/>
            <ac:spMk id="2" creationId="{865A22C9-3198-42D8-B597-667AED0603EF}"/>
          </ac:spMkLst>
        </pc:spChg>
      </pc:sldChg>
      <pc:sldChg chg="addSp delSp modSp new mod">
        <pc:chgData name="Towers, Denise" userId="ec93f7ce-a639-46a9-87f2-64a705a15251" providerId="ADAL" clId="{07FA6A9F-5F50-45B2-8075-59461F5A10C4}" dt="2022-09-15T16:24:38.032" v="3477" actId="1076"/>
        <pc:sldMkLst>
          <pc:docMk/>
          <pc:sldMk cId="2954194235" sldId="274"/>
        </pc:sldMkLst>
        <pc:spChg chg="mod">
          <ac:chgData name="Towers, Denise" userId="ec93f7ce-a639-46a9-87f2-64a705a15251" providerId="ADAL" clId="{07FA6A9F-5F50-45B2-8075-59461F5A10C4}" dt="2022-09-15T16:20:05.833" v="3421" actId="255"/>
          <ac:spMkLst>
            <pc:docMk/>
            <pc:sldMk cId="2954194235" sldId="274"/>
            <ac:spMk id="2" creationId="{11119FAC-7E1C-44FD-AEB5-72D8F25F8B00}"/>
          </ac:spMkLst>
        </pc:spChg>
        <pc:spChg chg="del mod">
          <ac:chgData name="Towers, Denise" userId="ec93f7ce-a639-46a9-87f2-64a705a15251" providerId="ADAL" clId="{07FA6A9F-5F50-45B2-8075-59461F5A10C4}" dt="2022-09-15T16:20:50.829" v="3425" actId="22"/>
          <ac:spMkLst>
            <pc:docMk/>
            <pc:sldMk cId="2954194235" sldId="274"/>
            <ac:spMk id="3" creationId="{F1BEC078-10CB-416F-8E2A-878023154F41}"/>
          </ac:spMkLst>
        </pc:spChg>
        <pc:spChg chg="mod">
          <ac:chgData name="Towers, Denise" userId="ec93f7ce-a639-46a9-87f2-64a705a15251" providerId="ADAL" clId="{07FA6A9F-5F50-45B2-8075-59461F5A10C4}" dt="2022-09-15T16:24:08.747" v="3474" actId="14100"/>
          <ac:spMkLst>
            <pc:docMk/>
            <pc:sldMk cId="2954194235" sldId="274"/>
            <ac:spMk id="4" creationId="{1DA56CBC-8811-4008-BEAB-6EF5219B5CF0}"/>
          </ac:spMkLst>
        </pc:spChg>
        <pc:picChg chg="add mod ord">
          <ac:chgData name="Towers, Denise" userId="ec93f7ce-a639-46a9-87f2-64a705a15251" providerId="ADAL" clId="{07FA6A9F-5F50-45B2-8075-59461F5A10C4}" dt="2022-09-15T16:20:59.046" v="3426" actId="1076"/>
          <ac:picMkLst>
            <pc:docMk/>
            <pc:sldMk cId="2954194235" sldId="274"/>
            <ac:picMk id="6" creationId="{4155F593-CC5B-4687-BEDC-421117620BAC}"/>
          </ac:picMkLst>
        </pc:picChg>
        <pc:picChg chg="add mod">
          <ac:chgData name="Towers, Denise" userId="ec93f7ce-a639-46a9-87f2-64a705a15251" providerId="ADAL" clId="{07FA6A9F-5F50-45B2-8075-59461F5A10C4}" dt="2022-09-15T16:24:23.853" v="3475" actId="1076"/>
          <ac:picMkLst>
            <pc:docMk/>
            <pc:sldMk cId="2954194235" sldId="274"/>
            <ac:picMk id="7" creationId="{EBEEF6D2-57B2-4630-80E8-7D7D100B71DF}"/>
          </ac:picMkLst>
        </pc:picChg>
        <pc:picChg chg="add mod">
          <ac:chgData name="Towers, Denise" userId="ec93f7ce-a639-46a9-87f2-64a705a15251" providerId="ADAL" clId="{07FA6A9F-5F50-45B2-8075-59461F5A10C4}" dt="2022-09-15T16:24:38.032" v="3477" actId="1076"/>
          <ac:picMkLst>
            <pc:docMk/>
            <pc:sldMk cId="2954194235" sldId="274"/>
            <ac:picMk id="8" creationId="{352434B2-538D-42CE-91BF-872063F05CF3}"/>
          </ac:picMkLst>
        </pc:picChg>
      </pc:sldChg>
      <pc:sldChg chg="addSp delSp modSp new mod ord">
        <pc:chgData name="Towers, Denise" userId="ec93f7ce-a639-46a9-87f2-64a705a15251" providerId="ADAL" clId="{07FA6A9F-5F50-45B2-8075-59461F5A10C4}" dt="2022-09-19T13:05:01.390" v="5505" actId="14100"/>
        <pc:sldMkLst>
          <pc:docMk/>
          <pc:sldMk cId="337256696" sldId="275"/>
        </pc:sldMkLst>
        <pc:spChg chg="mod">
          <ac:chgData name="Towers, Denise" userId="ec93f7ce-a639-46a9-87f2-64a705a15251" providerId="ADAL" clId="{07FA6A9F-5F50-45B2-8075-59461F5A10C4}" dt="2022-09-15T17:14:59.856" v="4275" actId="2711"/>
          <ac:spMkLst>
            <pc:docMk/>
            <pc:sldMk cId="337256696" sldId="275"/>
            <ac:spMk id="2" creationId="{A3A8DF85-FE40-45C3-A235-4CDD0DD943D5}"/>
          </ac:spMkLst>
        </pc:spChg>
        <pc:spChg chg="del mod">
          <ac:chgData name="Towers, Denise" userId="ec93f7ce-a639-46a9-87f2-64a705a15251" providerId="ADAL" clId="{07FA6A9F-5F50-45B2-8075-59461F5A10C4}" dt="2022-09-15T16:32:52.149" v="3498" actId="22"/>
          <ac:spMkLst>
            <pc:docMk/>
            <pc:sldMk cId="337256696" sldId="275"/>
            <ac:spMk id="3" creationId="{56AF2D03-1535-45F5-9282-4B10134D107C}"/>
          </ac:spMkLst>
        </pc:spChg>
        <pc:spChg chg="del mod">
          <ac:chgData name="Towers, Denise" userId="ec93f7ce-a639-46a9-87f2-64a705a15251" providerId="ADAL" clId="{07FA6A9F-5F50-45B2-8075-59461F5A10C4}" dt="2022-09-15T16:33:30.733" v="3503"/>
          <ac:spMkLst>
            <pc:docMk/>
            <pc:sldMk cId="337256696" sldId="275"/>
            <ac:spMk id="4" creationId="{C8C7D41B-A97F-48D6-90DD-F2AD631DB216}"/>
          </ac:spMkLst>
        </pc:spChg>
        <pc:spChg chg="add mod">
          <ac:chgData name="Towers, Denise" userId="ec93f7ce-a639-46a9-87f2-64a705a15251" providerId="ADAL" clId="{07FA6A9F-5F50-45B2-8075-59461F5A10C4}" dt="2022-09-19T13:05:01.390" v="5505" actId="14100"/>
          <ac:spMkLst>
            <pc:docMk/>
            <pc:sldMk cId="337256696" sldId="275"/>
            <ac:spMk id="9" creationId="{12B441D9-8A61-4B5C-97D9-FBA56485D01E}"/>
          </ac:spMkLst>
        </pc:spChg>
        <pc:picChg chg="add mod ord">
          <ac:chgData name="Towers, Denise" userId="ec93f7ce-a639-46a9-87f2-64a705a15251" providerId="ADAL" clId="{07FA6A9F-5F50-45B2-8075-59461F5A10C4}" dt="2022-09-15T16:33:06.888" v="3499" actId="1076"/>
          <ac:picMkLst>
            <pc:docMk/>
            <pc:sldMk cId="337256696" sldId="275"/>
            <ac:picMk id="6" creationId="{94284610-BFE7-4EE1-A881-A45AE76637B1}"/>
          </ac:picMkLst>
        </pc:picChg>
        <pc:picChg chg="add del mod">
          <ac:chgData name="Towers, Denise" userId="ec93f7ce-a639-46a9-87f2-64a705a15251" providerId="ADAL" clId="{07FA6A9F-5F50-45B2-8075-59461F5A10C4}" dt="2022-09-15T16:52:16.157" v="3518" actId="478"/>
          <ac:picMkLst>
            <pc:docMk/>
            <pc:sldMk cId="337256696" sldId="275"/>
            <ac:picMk id="7" creationId="{0AD35B4D-FA5D-43A0-9769-324D14E3BAC1}"/>
          </ac:picMkLst>
        </pc:picChg>
        <pc:picChg chg="add mod">
          <ac:chgData name="Towers, Denise" userId="ec93f7ce-a639-46a9-87f2-64a705a15251" providerId="ADAL" clId="{07FA6A9F-5F50-45B2-8075-59461F5A10C4}" dt="2022-09-15T16:54:27.199" v="3684" actId="14100"/>
          <ac:picMkLst>
            <pc:docMk/>
            <pc:sldMk cId="337256696" sldId="275"/>
            <ac:picMk id="10" creationId="{4212C21F-C046-418E-B7BE-9B5C455A8507}"/>
          </ac:picMkLst>
        </pc:picChg>
        <pc:picChg chg="add mod">
          <ac:chgData name="Towers, Denise" userId="ec93f7ce-a639-46a9-87f2-64a705a15251" providerId="ADAL" clId="{07FA6A9F-5F50-45B2-8075-59461F5A10C4}" dt="2022-09-15T16:55:45.753" v="3765" actId="1076"/>
          <ac:picMkLst>
            <pc:docMk/>
            <pc:sldMk cId="337256696" sldId="275"/>
            <ac:picMk id="12" creationId="{48C4D8CB-94A2-4AC0-BD5F-39C9D31B94DF}"/>
          </ac:picMkLst>
        </pc:picChg>
      </pc:sldChg>
      <pc:sldChg chg="addSp modSp new mod">
        <pc:chgData name="Towers, Denise" userId="ec93f7ce-a639-46a9-87f2-64a705a15251" providerId="ADAL" clId="{07FA6A9F-5F50-45B2-8075-59461F5A10C4}" dt="2022-09-20T11:39:38.812" v="8883" actId="20577"/>
        <pc:sldMkLst>
          <pc:docMk/>
          <pc:sldMk cId="3245266413" sldId="276"/>
        </pc:sldMkLst>
        <pc:spChg chg="mod">
          <ac:chgData name="Towers, Denise" userId="ec93f7ce-a639-46a9-87f2-64a705a15251" providerId="ADAL" clId="{07FA6A9F-5F50-45B2-8075-59461F5A10C4}" dt="2022-09-15T17:01:57.172" v="3774" actId="207"/>
          <ac:spMkLst>
            <pc:docMk/>
            <pc:sldMk cId="3245266413" sldId="276"/>
            <ac:spMk id="2" creationId="{3667DC3D-40BF-4D18-BC3F-5FCF83662723}"/>
          </ac:spMkLst>
        </pc:spChg>
        <pc:spChg chg="mod">
          <ac:chgData name="Towers, Denise" userId="ec93f7ce-a639-46a9-87f2-64a705a15251" providerId="ADAL" clId="{07FA6A9F-5F50-45B2-8075-59461F5A10C4}" dt="2022-09-20T11:39:38.812" v="8883" actId="20577"/>
          <ac:spMkLst>
            <pc:docMk/>
            <pc:sldMk cId="3245266413" sldId="276"/>
            <ac:spMk id="3" creationId="{14DC2343-C254-4333-AC8F-3D6FADB4F0F2}"/>
          </ac:spMkLst>
        </pc:spChg>
        <pc:spChg chg="mod">
          <ac:chgData name="Towers, Denise" userId="ec93f7ce-a639-46a9-87f2-64a705a15251" providerId="ADAL" clId="{07FA6A9F-5F50-45B2-8075-59461F5A10C4}" dt="2022-09-20T01:45:07.302" v="8097" actId="20577"/>
          <ac:spMkLst>
            <pc:docMk/>
            <pc:sldMk cId="3245266413" sldId="276"/>
            <ac:spMk id="4" creationId="{D51BB695-2582-4E56-9C24-E6D51B64EB2A}"/>
          </ac:spMkLst>
        </pc:spChg>
        <pc:picChg chg="add mod">
          <ac:chgData name="Towers, Denise" userId="ec93f7ce-a639-46a9-87f2-64a705a15251" providerId="ADAL" clId="{07FA6A9F-5F50-45B2-8075-59461F5A10C4}" dt="2022-09-15T17:02:51.648" v="3828" actId="1076"/>
          <ac:picMkLst>
            <pc:docMk/>
            <pc:sldMk cId="3245266413" sldId="276"/>
            <ac:picMk id="6" creationId="{70681CB7-302D-4573-BD28-5EF6CA3685DC}"/>
          </ac:picMkLst>
        </pc:picChg>
        <pc:picChg chg="add mod">
          <ac:chgData name="Towers, Denise" userId="ec93f7ce-a639-46a9-87f2-64a705a15251" providerId="ADAL" clId="{07FA6A9F-5F50-45B2-8075-59461F5A10C4}" dt="2022-09-15T17:03:13.025" v="3830" actId="1076"/>
          <ac:picMkLst>
            <pc:docMk/>
            <pc:sldMk cId="3245266413" sldId="276"/>
            <ac:picMk id="7" creationId="{A3B7FB1B-6D77-4ED5-AB1D-A9A4287B2E9C}"/>
          </ac:picMkLst>
        </pc:picChg>
        <pc:picChg chg="add mod">
          <ac:chgData name="Towers, Denise" userId="ec93f7ce-a639-46a9-87f2-64a705a15251" providerId="ADAL" clId="{07FA6A9F-5F50-45B2-8075-59461F5A10C4}" dt="2022-09-20T01:48:36.978" v="8105" actId="1076"/>
          <ac:picMkLst>
            <pc:docMk/>
            <pc:sldMk cId="3245266413" sldId="276"/>
            <ac:picMk id="9" creationId="{8E135BFA-C855-4B62-A72E-7E4D41640F1A}"/>
          </ac:picMkLst>
        </pc:picChg>
        <pc:picChg chg="add mod">
          <ac:chgData name="Towers, Denise" userId="ec93f7ce-a639-46a9-87f2-64a705a15251" providerId="ADAL" clId="{07FA6A9F-5F50-45B2-8075-59461F5A10C4}" dt="2022-09-20T01:41:52.694" v="8049" actId="14100"/>
          <ac:picMkLst>
            <pc:docMk/>
            <pc:sldMk cId="3245266413" sldId="276"/>
            <ac:picMk id="11" creationId="{5B29260F-EACB-41CD-B793-8BCE9DC1C04A}"/>
          </ac:picMkLst>
        </pc:picChg>
      </pc:sldChg>
      <pc:sldChg chg="addSp delSp modSp new mod ord">
        <pc:chgData name="Towers, Denise" userId="ec93f7ce-a639-46a9-87f2-64a705a15251" providerId="ADAL" clId="{07FA6A9F-5F50-45B2-8075-59461F5A10C4}" dt="2022-09-20T11:40:57.121" v="8885" actId="1076"/>
        <pc:sldMkLst>
          <pc:docMk/>
          <pc:sldMk cId="1436735450" sldId="277"/>
        </pc:sldMkLst>
        <pc:spChg chg="mod">
          <ac:chgData name="Towers, Denise" userId="ec93f7ce-a639-46a9-87f2-64a705a15251" providerId="ADAL" clId="{07FA6A9F-5F50-45B2-8075-59461F5A10C4}" dt="2022-09-20T11:38:26.652" v="8866" actId="255"/>
          <ac:spMkLst>
            <pc:docMk/>
            <pc:sldMk cId="1436735450" sldId="277"/>
            <ac:spMk id="2" creationId="{C4532EC8-9143-4D9C-897E-CE9F88FFF70D}"/>
          </ac:spMkLst>
        </pc:spChg>
        <pc:spChg chg="mod">
          <ac:chgData name="Towers, Denise" userId="ec93f7ce-a639-46a9-87f2-64a705a15251" providerId="ADAL" clId="{07FA6A9F-5F50-45B2-8075-59461F5A10C4}" dt="2022-09-20T11:38:31.325" v="8867" actId="6549"/>
          <ac:spMkLst>
            <pc:docMk/>
            <pc:sldMk cId="1436735450" sldId="277"/>
            <ac:spMk id="3" creationId="{18196C9B-AE10-4C77-BE1D-F4D0E75F2F7E}"/>
          </ac:spMkLst>
        </pc:spChg>
        <pc:spChg chg="mod">
          <ac:chgData name="Towers, Denise" userId="ec93f7ce-a639-46a9-87f2-64a705a15251" providerId="ADAL" clId="{07FA6A9F-5F50-45B2-8075-59461F5A10C4}" dt="2022-09-19T13:02:50.610" v="5472" actId="14100"/>
          <ac:spMkLst>
            <pc:docMk/>
            <pc:sldMk cId="1436735450" sldId="277"/>
            <ac:spMk id="4" creationId="{809CEF08-1A9C-4C02-80A0-076BF1FC9FF7}"/>
          </ac:spMkLst>
        </pc:spChg>
        <pc:picChg chg="add mod">
          <ac:chgData name="Towers, Denise" userId="ec93f7ce-a639-46a9-87f2-64a705a15251" providerId="ADAL" clId="{07FA6A9F-5F50-45B2-8075-59461F5A10C4}" dt="2022-09-20T11:40:53.319" v="8884" actId="1076"/>
          <ac:picMkLst>
            <pc:docMk/>
            <pc:sldMk cId="1436735450" sldId="277"/>
            <ac:picMk id="6" creationId="{10F7A0C5-B0BD-4B42-ACDC-BA1F10ABAD64}"/>
          </ac:picMkLst>
        </pc:picChg>
        <pc:picChg chg="add del">
          <ac:chgData name="Towers, Denise" userId="ec93f7ce-a639-46a9-87f2-64a705a15251" providerId="ADAL" clId="{07FA6A9F-5F50-45B2-8075-59461F5A10C4}" dt="2022-09-15T17:20:25.223" v="4370" actId="478"/>
          <ac:picMkLst>
            <pc:docMk/>
            <pc:sldMk cId="1436735450" sldId="277"/>
            <ac:picMk id="6" creationId="{CEEB0F14-38A8-4635-A521-489EBE214F74}"/>
          </ac:picMkLst>
        </pc:picChg>
        <pc:picChg chg="add del mod">
          <ac:chgData name="Towers, Denise" userId="ec93f7ce-a639-46a9-87f2-64a705a15251" providerId="ADAL" clId="{07FA6A9F-5F50-45B2-8075-59461F5A10C4}" dt="2022-09-16T13:13:32.590" v="4770" actId="21"/>
          <ac:picMkLst>
            <pc:docMk/>
            <pc:sldMk cId="1436735450" sldId="277"/>
            <ac:picMk id="8" creationId="{5F19CA8C-66D3-497B-8274-765F5950B524}"/>
          </ac:picMkLst>
        </pc:picChg>
        <pc:picChg chg="add del">
          <ac:chgData name="Towers, Denise" userId="ec93f7ce-a639-46a9-87f2-64a705a15251" providerId="ADAL" clId="{07FA6A9F-5F50-45B2-8075-59461F5A10C4}" dt="2022-09-15T17:17:37.401" v="4349" actId="22"/>
          <ac:picMkLst>
            <pc:docMk/>
            <pc:sldMk cId="1436735450" sldId="277"/>
            <ac:picMk id="8" creationId="{723C03D2-1DE6-4268-ACB9-EC1E063E6AE4}"/>
          </ac:picMkLst>
        </pc:picChg>
        <pc:picChg chg="add mod">
          <ac:chgData name="Towers, Denise" userId="ec93f7ce-a639-46a9-87f2-64a705a15251" providerId="ADAL" clId="{07FA6A9F-5F50-45B2-8075-59461F5A10C4}" dt="2022-09-20T11:38:37.435" v="8868" actId="1076"/>
          <ac:picMkLst>
            <pc:docMk/>
            <pc:sldMk cId="1436735450" sldId="277"/>
            <ac:picMk id="9" creationId="{448A62FA-96D7-400F-BBA2-9351B4557B82}"/>
          </ac:picMkLst>
        </pc:picChg>
        <pc:picChg chg="add mod">
          <ac:chgData name="Towers, Denise" userId="ec93f7ce-a639-46a9-87f2-64a705a15251" providerId="ADAL" clId="{07FA6A9F-5F50-45B2-8075-59461F5A10C4}" dt="2022-09-20T11:40:57.121" v="8885" actId="1076"/>
          <ac:picMkLst>
            <pc:docMk/>
            <pc:sldMk cId="1436735450" sldId="277"/>
            <ac:picMk id="10" creationId="{3FEF9A37-7930-4FBB-AC2D-0476F3EA213E}"/>
          </ac:picMkLst>
        </pc:picChg>
        <pc:picChg chg="add del">
          <ac:chgData name="Towers, Denise" userId="ec93f7ce-a639-46a9-87f2-64a705a15251" providerId="ADAL" clId="{07FA6A9F-5F50-45B2-8075-59461F5A10C4}" dt="2022-09-15T17:20:23.860" v="4369" actId="478"/>
          <ac:picMkLst>
            <pc:docMk/>
            <pc:sldMk cId="1436735450" sldId="277"/>
            <ac:picMk id="10" creationId="{FD58FA58-60BB-4D16-B7DE-3EB3EDF074AA}"/>
          </ac:picMkLst>
        </pc:picChg>
        <pc:picChg chg="add del">
          <ac:chgData name="Towers, Denise" userId="ec93f7ce-a639-46a9-87f2-64a705a15251" providerId="ADAL" clId="{07FA6A9F-5F50-45B2-8075-59461F5A10C4}" dt="2022-09-15T17:18:16.242" v="4352" actId="22"/>
          <ac:picMkLst>
            <pc:docMk/>
            <pc:sldMk cId="1436735450" sldId="277"/>
            <ac:picMk id="12" creationId="{41D669BE-C05B-4C17-87FC-EF844CCBC9D6}"/>
          </ac:picMkLst>
        </pc:picChg>
        <pc:picChg chg="add del">
          <ac:chgData name="Towers, Denise" userId="ec93f7ce-a639-46a9-87f2-64a705a15251" providerId="ADAL" clId="{07FA6A9F-5F50-45B2-8075-59461F5A10C4}" dt="2022-09-15T17:19:29.836" v="4360" actId="478"/>
          <ac:picMkLst>
            <pc:docMk/>
            <pc:sldMk cId="1436735450" sldId="277"/>
            <ac:picMk id="14" creationId="{8F423F9F-8283-4487-8DFD-55A2DC3C5CE1}"/>
          </ac:picMkLst>
        </pc:picChg>
        <pc:picChg chg="add del">
          <ac:chgData name="Towers, Denise" userId="ec93f7ce-a639-46a9-87f2-64a705a15251" providerId="ADAL" clId="{07FA6A9F-5F50-45B2-8075-59461F5A10C4}" dt="2022-09-15T17:19:28.490" v="4359" actId="478"/>
          <ac:picMkLst>
            <pc:docMk/>
            <pc:sldMk cId="1436735450" sldId="277"/>
            <ac:picMk id="16" creationId="{EDE48D9A-B7DB-49A9-A970-672BE13F7C9C}"/>
          </ac:picMkLst>
        </pc:picChg>
        <pc:picChg chg="add del mod">
          <ac:chgData name="Towers, Denise" userId="ec93f7ce-a639-46a9-87f2-64a705a15251" providerId="ADAL" clId="{07FA6A9F-5F50-45B2-8075-59461F5A10C4}" dt="2022-09-15T17:20:35.404" v="4371" actId="478"/>
          <ac:picMkLst>
            <pc:docMk/>
            <pc:sldMk cId="1436735450" sldId="277"/>
            <ac:picMk id="18" creationId="{397D5F74-7170-4692-AD47-DB2705564099}"/>
          </ac:picMkLst>
        </pc:picChg>
        <pc:picChg chg="add mod">
          <ac:chgData name="Towers, Denise" userId="ec93f7ce-a639-46a9-87f2-64a705a15251" providerId="ADAL" clId="{07FA6A9F-5F50-45B2-8075-59461F5A10C4}" dt="2022-09-19T13:02:54.944" v="5473" actId="14100"/>
          <ac:picMkLst>
            <pc:docMk/>
            <pc:sldMk cId="1436735450" sldId="277"/>
            <ac:picMk id="20" creationId="{F0A2AB92-0247-491E-AC05-54C14C48D02C}"/>
          </ac:picMkLst>
        </pc:picChg>
        <pc:picChg chg="add mod">
          <ac:chgData name="Towers, Denise" userId="ec93f7ce-a639-46a9-87f2-64a705a15251" providerId="ADAL" clId="{07FA6A9F-5F50-45B2-8075-59461F5A10C4}" dt="2022-09-19T13:03:03.204" v="5474" actId="14100"/>
          <ac:picMkLst>
            <pc:docMk/>
            <pc:sldMk cId="1436735450" sldId="277"/>
            <ac:picMk id="22" creationId="{9CABFC9E-DCD1-417F-A2FE-8DCCF34172C9}"/>
          </ac:picMkLst>
        </pc:picChg>
      </pc:sldChg>
      <pc:sldChg chg="addSp modSp new del mod">
        <pc:chgData name="Towers, Denise" userId="ec93f7ce-a639-46a9-87f2-64a705a15251" providerId="ADAL" clId="{07FA6A9F-5F50-45B2-8075-59461F5A10C4}" dt="2022-09-19T17:40:40.152" v="5586" actId="2696"/>
        <pc:sldMkLst>
          <pc:docMk/>
          <pc:sldMk cId="969584483" sldId="278"/>
        </pc:sldMkLst>
        <pc:spChg chg="mod">
          <ac:chgData name="Towers, Denise" userId="ec93f7ce-a639-46a9-87f2-64a705a15251" providerId="ADAL" clId="{07FA6A9F-5F50-45B2-8075-59461F5A10C4}" dt="2022-09-19T12:51:21.210" v="5383" actId="20577"/>
          <ac:spMkLst>
            <pc:docMk/>
            <pc:sldMk cId="969584483" sldId="278"/>
            <ac:spMk id="2" creationId="{586878E5-196E-407A-B0E2-386E5E5B12EA}"/>
          </ac:spMkLst>
        </pc:spChg>
        <pc:spChg chg="mod">
          <ac:chgData name="Towers, Denise" userId="ec93f7ce-a639-46a9-87f2-64a705a15251" providerId="ADAL" clId="{07FA6A9F-5F50-45B2-8075-59461F5A10C4}" dt="2022-09-19T12:51:00.200" v="5374" actId="255"/>
          <ac:spMkLst>
            <pc:docMk/>
            <pc:sldMk cId="969584483" sldId="278"/>
            <ac:spMk id="3" creationId="{95A9E0F8-5750-4666-A52D-F30783A2CA93}"/>
          </ac:spMkLst>
        </pc:spChg>
        <pc:spChg chg="mod">
          <ac:chgData name="Towers, Denise" userId="ec93f7ce-a639-46a9-87f2-64a705a15251" providerId="ADAL" clId="{07FA6A9F-5F50-45B2-8075-59461F5A10C4}" dt="2022-09-19T13:02:06.289" v="5471" actId="207"/>
          <ac:spMkLst>
            <pc:docMk/>
            <pc:sldMk cId="969584483" sldId="278"/>
            <ac:spMk id="4" creationId="{93F58B76-15EB-46E0-ADF7-285882CF8310}"/>
          </ac:spMkLst>
        </pc:spChg>
        <pc:picChg chg="add mod">
          <ac:chgData name="Towers, Denise" userId="ec93f7ce-a639-46a9-87f2-64a705a15251" providerId="ADAL" clId="{07FA6A9F-5F50-45B2-8075-59461F5A10C4}" dt="2022-09-19T12:51:32.386" v="5385" actId="14100"/>
          <ac:picMkLst>
            <pc:docMk/>
            <pc:sldMk cId="969584483" sldId="278"/>
            <ac:picMk id="6" creationId="{02A2E5EC-D3D9-4FA2-9C98-1AAF78DEE4E9}"/>
          </ac:picMkLst>
        </pc:picChg>
      </pc:sldChg>
      <pc:sldChg chg="addSp delSp modSp new mod ord">
        <pc:chgData name="Towers, Denise" userId="ec93f7ce-a639-46a9-87f2-64a705a15251" providerId="ADAL" clId="{07FA6A9F-5F50-45B2-8075-59461F5A10C4}" dt="2022-09-20T11:12:23.066" v="8443" actId="1076"/>
        <pc:sldMkLst>
          <pc:docMk/>
          <pc:sldMk cId="1390828744" sldId="279"/>
        </pc:sldMkLst>
        <pc:spChg chg="mod">
          <ac:chgData name="Towers, Denise" userId="ec93f7ce-a639-46a9-87f2-64a705a15251" providerId="ADAL" clId="{07FA6A9F-5F50-45B2-8075-59461F5A10C4}" dt="2022-09-16T13:15:33.395" v="4802" actId="20577"/>
          <ac:spMkLst>
            <pc:docMk/>
            <pc:sldMk cId="1390828744" sldId="279"/>
            <ac:spMk id="2" creationId="{B90AA38B-1B33-467C-B70F-F4D8F258D1BD}"/>
          </ac:spMkLst>
        </pc:spChg>
        <pc:spChg chg="del mod">
          <ac:chgData name="Towers, Denise" userId="ec93f7ce-a639-46a9-87f2-64a705a15251" providerId="ADAL" clId="{07FA6A9F-5F50-45B2-8075-59461F5A10C4}" dt="2022-09-16T13:13:58.262" v="4774"/>
          <ac:spMkLst>
            <pc:docMk/>
            <pc:sldMk cId="1390828744" sldId="279"/>
            <ac:spMk id="3" creationId="{6497245A-4976-47FC-A15F-FC84B2545D07}"/>
          </ac:spMkLst>
        </pc:spChg>
        <pc:spChg chg="mod">
          <ac:chgData name="Towers, Denise" userId="ec93f7ce-a639-46a9-87f2-64a705a15251" providerId="ADAL" clId="{07FA6A9F-5F50-45B2-8075-59461F5A10C4}" dt="2022-09-19T11:55:06.212" v="5235" actId="33524"/>
          <ac:spMkLst>
            <pc:docMk/>
            <pc:sldMk cId="1390828744" sldId="279"/>
            <ac:spMk id="4" creationId="{063376CF-F93B-4086-B887-0ACE9BA61794}"/>
          </ac:spMkLst>
        </pc:spChg>
        <pc:picChg chg="add mod">
          <ac:chgData name="Towers, Denise" userId="ec93f7ce-a639-46a9-87f2-64a705a15251" providerId="ADAL" clId="{07FA6A9F-5F50-45B2-8075-59461F5A10C4}" dt="2022-09-16T13:14:24.345" v="4777" actId="1076"/>
          <ac:picMkLst>
            <pc:docMk/>
            <pc:sldMk cId="1390828744" sldId="279"/>
            <ac:picMk id="5" creationId="{250872A9-A2AF-4641-B27F-E45AA409649C}"/>
          </ac:picMkLst>
        </pc:picChg>
        <pc:picChg chg="add mod">
          <ac:chgData name="Towers, Denise" userId="ec93f7ce-a639-46a9-87f2-64a705a15251" providerId="ADAL" clId="{07FA6A9F-5F50-45B2-8075-59461F5A10C4}" dt="2022-09-16T13:14:19.992" v="4776" actId="1076"/>
          <ac:picMkLst>
            <pc:docMk/>
            <pc:sldMk cId="1390828744" sldId="279"/>
            <ac:picMk id="6" creationId="{D2DEA8AA-4D29-4645-9DCC-4BCEFCF24481}"/>
          </ac:picMkLst>
        </pc:picChg>
        <pc:picChg chg="add mod">
          <ac:chgData name="Towers, Denise" userId="ec93f7ce-a639-46a9-87f2-64a705a15251" providerId="ADAL" clId="{07FA6A9F-5F50-45B2-8075-59461F5A10C4}" dt="2022-09-20T11:12:13.731" v="8442" actId="1076"/>
          <ac:picMkLst>
            <pc:docMk/>
            <pc:sldMk cId="1390828744" sldId="279"/>
            <ac:picMk id="7" creationId="{AA19EEB5-0C8A-48BD-A567-D0BDFF38B0FF}"/>
          </ac:picMkLst>
        </pc:picChg>
        <pc:picChg chg="add mod">
          <ac:chgData name="Towers, Denise" userId="ec93f7ce-a639-46a9-87f2-64a705a15251" providerId="ADAL" clId="{07FA6A9F-5F50-45B2-8075-59461F5A10C4}" dt="2022-09-20T11:12:23.066" v="8443" actId="1076"/>
          <ac:picMkLst>
            <pc:docMk/>
            <pc:sldMk cId="1390828744" sldId="279"/>
            <ac:picMk id="9" creationId="{20C8A38D-A997-4A0A-B8AD-32C4E9558E67}"/>
          </ac:picMkLst>
        </pc:picChg>
      </pc:sldChg>
      <pc:sldChg chg="addSp delSp modSp new mod ord">
        <pc:chgData name="Towers, Denise" userId="ec93f7ce-a639-46a9-87f2-64a705a15251" providerId="ADAL" clId="{07FA6A9F-5F50-45B2-8075-59461F5A10C4}" dt="2022-09-20T01:27:30.028" v="7656" actId="20577"/>
        <pc:sldMkLst>
          <pc:docMk/>
          <pc:sldMk cId="1770993540" sldId="280"/>
        </pc:sldMkLst>
        <pc:spChg chg="mod">
          <ac:chgData name="Towers, Denise" userId="ec93f7ce-a639-46a9-87f2-64a705a15251" providerId="ADAL" clId="{07FA6A9F-5F50-45B2-8075-59461F5A10C4}" dt="2022-09-19T18:45:28.215" v="6169" actId="255"/>
          <ac:spMkLst>
            <pc:docMk/>
            <pc:sldMk cId="1770993540" sldId="280"/>
            <ac:spMk id="2" creationId="{2F40FB17-3A6D-436D-BCAC-F66FBCC72E27}"/>
          </ac:spMkLst>
        </pc:spChg>
        <pc:spChg chg="mod">
          <ac:chgData name="Towers, Denise" userId="ec93f7ce-a639-46a9-87f2-64a705a15251" providerId="ADAL" clId="{07FA6A9F-5F50-45B2-8075-59461F5A10C4}" dt="2022-09-19T18:50:27.364" v="6419" actId="20577"/>
          <ac:spMkLst>
            <pc:docMk/>
            <pc:sldMk cId="1770993540" sldId="280"/>
            <ac:spMk id="3" creationId="{CAF3A5A3-A1F6-4780-BE0A-2D4C512FBF48}"/>
          </ac:spMkLst>
        </pc:spChg>
        <pc:spChg chg="mod">
          <ac:chgData name="Towers, Denise" userId="ec93f7ce-a639-46a9-87f2-64a705a15251" providerId="ADAL" clId="{07FA6A9F-5F50-45B2-8075-59461F5A10C4}" dt="2022-09-20T01:27:30.028" v="7656" actId="20577"/>
          <ac:spMkLst>
            <pc:docMk/>
            <pc:sldMk cId="1770993540" sldId="280"/>
            <ac:spMk id="4" creationId="{D6D953A4-D91C-424A-8546-FCBDA4F2BBD4}"/>
          </ac:spMkLst>
        </pc:spChg>
        <pc:picChg chg="add del mod">
          <ac:chgData name="Towers, Denise" userId="ec93f7ce-a639-46a9-87f2-64a705a15251" providerId="ADAL" clId="{07FA6A9F-5F50-45B2-8075-59461F5A10C4}" dt="2022-09-20T01:24:00.506" v="7417" actId="478"/>
          <ac:picMkLst>
            <pc:docMk/>
            <pc:sldMk cId="1770993540" sldId="280"/>
            <ac:picMk id="6" creationId="{593FB4EB-4F56-4462-89FA-BFDF5F3E9898}"/>
          </ac:picMkLst>
        </pc:picChg>
        <pc:picChg chg="add del mod">
          <ac:chgData name="Towers, Denise" userId="ec93f7ce-a639-46a9-87f2-64a705a15251" providerId="ADAL" clId="{07FA6A9F-5F50-45B2-8075-59461F5A10C4}" dt="2022-09-20T01:24:01.496" v="7418" actId="478"/>
          <ac:picMkLst>
            <pc:docMk/>
            <pc:sldMk cId="1770993540" sldId="280"/>
            <ac:picMk id="8" creationId="{A931991E-D0D4-47FD-BF97-3CC8D9C87365}"/>
          </ac:picMkLst>
        </pc:picChg>
        <pc:picChg chg="add mod">
          <ac:chgData name="Towers, Denise" userId="ec93f7ce-a639-46a9-87f2-64a705a15251" providerId="ADAL" clId="{07FA6A9F-5F50-45B2-8075-59461F5A10C4}" dt="2022-09-20T01:24:55.482" v="7434" actId="1076"/>
          <ac:picMkLst>
            <pc:docMk/>
            <pc:sldMk cId="1770993540" sldId="280"/>
            <ac:picMk id="10" creationId="{175CF841-DEAB-4EC5-996E-80B4ABBE883C}"/>
          </ac:picMkLst>
        </pc:picChg>
        <pc:picChg chg="add mod">
          <ac:chgData name="Towers, Denise" userId="ec93f7ce-a639-46a9-87f2-64a705a15251" providerId="ADAL" clId="{07FA6A9F-5F50-45B2-8075-59461F5A10C4}" dt="2022-09-20T01:24:05.341" v="7419" actId="1076"/>
          <ac:picMkLst>
            <pc:docMk/>
            <pc:sldMk cId="1770993540" sldId="280"/>
            <ac:picMk id="12" creationId="{D3DAA3A2-0A10-41FB-91D2-E7742878FF25}"/>
          </ac:picMkLst>
        </pc:picChg>
      </pc:sldChg>
      <pc:sldChg chg="modSp new del mod">
        <pc:chgData name="Towers, Denise" userId="ec93f7ce-a639-46a9-87f2-64a705a15251" providerId="ADAL" clId="{07FA6A9F-5F50-45B2-8075-59461F5A10C4}" dt="2022-09-20T00:53:46.120" v="7253" actId="2696"/>
        <pc:sldMkLst>
          <pc:docMk/>
          <pc:sldMk cId="3007173194" sldId="281"/>
        </pc:sldMkLst>
        <pc:spChg chg="mod">
          <ac:chgData name="Towers, Denise" userId="ec93f7ce-a639-46a9-87f2-64a705a15251" providerId="ADAL" clId="{07FA6A9F-5F50-45B2-8075-59461F5A10C4}" dt="2022-09-19T18:54:05.772" v="6550" actId="27636"/>
          <ac:spMkLst>
            <pc:docMk/>
            <pc:sldMk cId="3007173194" sldId="281"/>
            <ac:spMk id="2" creationId="{6EE32896-B6BC-46E4-A706-9C5E11E9CE07}"/>
          </ac:spMkLst>
        </pc:spChg>
        <pc:spChg chg="mod">
          <ac:chgData name="Towers, Denise" userId="ec93f7ce-a639-46a9-87f2-64a705a15251" providerId="ADAL" clId="{07FA6A9F-5F50-45B2-8075-59461F5A10C4}" dt="2022-09-20T00:50:57.046" v="7236" actId="255"/>
          <ac:spMkLst>
            <pc:docMk/>
            <pc:sldMk cId="3007173194" sldId="281"/>
            <ac:spMk id="3" creationId="{E5C436E9-68D4-42A8-A22E-180B237FEA8D}"/>
          </ac:spMkLst>
        </pc:spChg>
      </pc:sldChg>
      <pc:sldChg chg="addSp delSp modSp new mod">
        <pc:chgData name="Towers, Denise" userId="ec93f7ce-a639-46a9-87f2-64a705a15251" providerId="ADAL" clId="{07FA6A9F-5F50-45B2-8075-59461F5A10C4}" dt="2022-09-20T11:03:55.695" v="8344" actId="20577"/>
        <pc:sldMkLst>
          <pc:docMk/>
          <pc:sldMk cId="1515074636" sldId="282"/>
        </pc:sldMkLst>
        <pc:spChg chg="mod">
          <ac:chgData name="Towers, Denise" userId="ec93f7ce-a639-46a9-87f2-64a705a15251" providerId="ADAL" clId="{07FA6A9F-5F50-45B2-8075-59461F5A10C4}" dt="2022-09-20T11:03:55.695" v="8344" actId="20577"/>
          <ac:spMkLst>
            <pc:docMk/>
            <pc:sldMk cId="1515074636" sldId="282"/>
            <ac:spMk id="2" creationId="{FF9CFA5A-0619-4FD8-80E7-BEB6BFD7CA51}"/>
          </ac:spMkLst>
        </pc:spChg>
        <pc:spChg chg="del mod">
          <ac:chgData name="Towers, Denise" userId="ec93f7ce-a639-46a9-87f2-64a705a15251" providerId="ADAL" clId="{07FA6A9F-5F50-45B2-8075-59461F5A10C4}" dt="2022-09-20T00:51:48.261" v="7241" actId="22"/>
          <ac:spMkLst>
            <pc:docMk/>
            <pc:sldMk cId="1515074636" sldId="282"/>
            <ac:spMk id="3" creationId="{B2936394-A18A-4E50-842D-811BD5DBBD54}"/>
          </ac:spMkLst>
        </pc:spChg>
        <pc:picChg chg="add mod ord">
          <ac:chgData name="Towers, Denise" userId="ec93f7ce-a639-46a9-87f2-64a705a15251" providerId="ADAL" clId="{07FA6A9F-5F50-45B2-8075-59461F5A10C4}" dt="2022-09-20T00:52:26.695" v="7245" actId="14100"/>
          <ac:picMkLst>
            <pc:docMk/>
            <pc:sldMk cId="1515074636" sldId="282"/>
            <ac:picMk id="5" creationId="{60BB7242-59F4-4E69-8BE7-FE3E56B35493}"/>
          </ac:picMkLst>
        </pc:picChg>
      </pc:sldChg>
      <pc:sldChg chg="addSp delSp modSp new del mod">
        <pc:chgData name="Towers, Denise" userId="ec93f7ce-a639-46a9-87f2-64a705a15251" providerId="ADAL" clId="{07FA6A9F-5F50-45B2-8075-59461F5A10C4}" dt="2022-09-20T11:22:02.262" v="8762" actId="2696"/>
        <pc:sldMkLst>
          <pc:docMk/>
          <pc:sldMk cId="950820644" sldId="283"/>
        </pc:sldMkLst>
        <pc:spChg chg="mod">
          <ac:chgData name="Towers, Denise" userId="ec93f7ce-a639-46a9-87f2-64a705a15251" providerId="ADAL" clId="{07FA6A9F-5F50-45B2-8075-59461F5A10C4}" dt="2022-09-20T11:18:06.278" v="8498" actId="21"/>
          <ac:spMkLst>
            <pc:docMk/>
            <pc:sldMk cId="950820644" sldId="283"/>
            <ac:spMk id="2" creationId="{B05158F6-C40A-4A97-A39D-0C567DB7AE32}"/>
          </ac:spMkLst>
        </pc:spChg>
        <pc:spChg chg="del mod">
          <ac:chgData name="Towers, Denise" userId="ec93f7ce-a639-46a9-87f2-64a705a15251" providerId="ADAL" clId="{07FA6A9F-5F50-45B2-8075-59461F5A10C4}" dt="2022-09-20T01:30:02.988" v="7752" actId="22"/>
          <ac:spMkLst>
            <pc:docMk/>
            <pc:sldMk cId="950820644" sldId="283"/>
            <ac:spMk id="3" creationId="{3155B76E-F659-483B-BB47-60FD0A6A992B}"/>
          </ac:spMkLst>
        </pc:spChg>
        <pc:spChg chg="add del mod">
          <ac:chgData name="Towers, Denise" userId="ec93f7ce-a639-46a9-87f2-64a705a15251" providerId="ADAL" clId="{07FA6A9F-5F50-45B2-8075-59461F5A10C4}" dt="2022-09-20T01:32:45.098" v="7813" actId="22"/>
          <ac:spMkLst>
            <pc:docMk/>
            <pc:sldMk cId="950820644" sldId="283"/>
            <ac:spMk id="7" creationId="{00EF31B2-3B28-4226-A6C7-C250FD5E3276}"/>
          </ac:spMkLst>
        </pc:spChg>
        <pc:spChg chg="add mod">
          <ac:chgData name="Towers, Denise" userId="ec93f7ce-a639-46a9-87f2-64a705a15251" providerId="ADAL" clId="{07FA6A9F-5F50-45B2-8075-59461F5A10C4}" dt="2022-09-20T11:18:41.344" v="8515" actId="21"/>
          <ac:spMkLst>
            <pc:docMk/>
            <pc:sldMk cId="950820644" sldId="283"/>
            <ac:spMk id="11" creationId="{950DF5D9-3860-44AC-87BE-B784190E4BC4}"/>
          </ac:spMkLst>
        </pc:spChg>
        <pc:picChg chg="add del mod ord">
          <ac:chgData name="Towers, Denise" userId="ec93f7ce-a639-46a9-87f2-64a705a15251" providerId="ADAL" clId="{07FA6A9F-5F50-45B2-8075-59461F5A10C4}" dt="2022-09-20T01:30:43.005" v="7811" actId="478"/>
          <ac:picMkLst>
            <pc:docMk/>
            <pc:sldMk cId="950820644" sldId="283"/>
            <ac:picMk id="5" creationId="{732F13D7-FBD5-4879-9719-AD925202DA9E}"/>
          </ac:picMkLst>
        </pc:picChg>
        <pc:picChg chg="add del mod ord modCrop">
          <ac:chgData name="Towers, Denise" userId="ec93f7ce-a639-46a9-87f2-64a705a15251" providerId="ADAL" clId="{07FA6A9F-5F50-45B2-8075-59461F5A10C4}" dt="2022-09-20T11:18:41.344" v="8515" actId="21"/>
          <ac:picMkLst>
            <pc:docMk/>
            <pc:sldMk cId="950820644" sldId="283"/>
            <ac:picMk id="9" creationId="{B17BBA8F-3F30-4ABC-8524-C1162DD3B96B}"/>
          </ac:picMkLst>
        </pc:picChg>
      </pc:sldChg>
      <pc:sldChg chg="new del">
        <pc:chgData name="Towers, Denise" userId="ec93f7ce-a639-46a9-87f2-64a705a15251" providerId="ADAL" clId="{07FA6A9F-5F50-45B2-8075-59461F5A10C4}" dt="2022-09-20T00:57:14.619" v="7261" actId="2696"/>
        <pc:sldMkLst>
          <pc:docMk/>
          <pc:sldMk cId="2492398479" sldId="283"/>
        </pc:sldMkLst>
      </pc:sldChg>
      <pc:sldChg chg="addSp modSp new mod">
        <pc:chgData name="Towers, Denise" userId="ec93f7ce-a639-46a9-87f2-64a705a15251" providerId="ADAL" clId="{07FA6A9F-5F50-45B2-8075-59461F5A10C4}" dt="2022-09-20T11:35:47.469" v="8797" actId="20577"/>
        <pc:sldMkLst>
          <pc:docMk/>
          <pc:sldMk cId="3201252582" sldId="284"/>
        </pc:sldMkLst>
        <pc:spChg chg="mod">
          <ac:chgData name="Towers, Denise" userId="ec93f7ce-a639-46a9-87f2-64a705a15251" providerId="ADAL" clId="{07FA6A9F-5F50-45B2-8075-59461F5A10C4}" dt="2022-09-20T11:06:05.975" v="8388" actId="20577"/>
          <ac:spMkLst>
            <pc:docMk/>
            <pc:sldMk cId="3201252582" sldId="284"/>
            <ac:spMk id="2" creationId="{106522BD-4E55-4B40-BB81-D8F6E53D40AA}"/>
          </ac:spMkLst>
        </pc:spChg>
        <pc:spChg chg="mod">
          <ac:chgData name="Towers, Denise" userId="ec93f7ce-a639-46a9-87f2-64a705a15251" providerId="ADAL" clId="{07FA6A9F-5F50-45B2-8075-59461F5A10C4}" dt="2022-09-20T11:35:47.469" v="8797" actId="20577"/>
          <ac:spMkLst>
            <pc:docMk/>
            <pc:sldMk cId="3201252582" sldId="284"/>
            <ac:spMk id="3" creationId="{D55D9456-AB1D-4949-A248-A1045CA2B0F2}"/>
          </ac:spMkLst>
        </pc:spChg>
        <pc:picChg chg="add mod">
          <ac:chgData name="Towers, Denise" userId="ec93f7ce-a639-46a9-87f2-64a705a15251" providerId="ADAL" clId="{07FA6A9F-5F50-45B2-8075-59461F5A10C4}" dt="2022-09-20T11:10:06.144" v="8436" actId="1076"/>
          <ac:picMkLst>
            <pc:docMk/>
            <pc:sldMk cId="3201252582" sldId="284"/>
            <ac:picMk id="4" creationId="{C8CA37D4-00E4-4128-A5E7-E50860DD5519}"/>
          </ac:picMkLst>
        </pc:picChg>
      </pc:sldChg>
      <pc:sldChg chg="addSp delSp modSp new mod">
        <pc:chgData name="Towers, Denise" userId="ec93f7ce-a639-46a9-87f2-64a705a15251" providerId="ADAL" clId="{07FA6A9F-5F50-45B2-8075-59461F5A10C4}" dt="2022-09-20T11:37:21.142" v="8842" actId="20577"/>
        <pc:sldMkLst>
          <pc:docMk/>
          <pc:sldMk cId="1421701408" sldId="285"/>
        </pc:sldMkLst>
        <pc:spChg chg="mod">
          <ac:chgData name="Towers, Denise" userId="ec93f7ce-a639-46a9-87f2-64a705a15251" providerId="ADAL" clId="{07FA6A9F-5F50-45B2-8075-59461F5A10C4}" dt="2022-09-20T11:37:05.759" v="8840" actId="6549"/>
          <ac:spMkLst>
            <pc:docMk/>
            <pc:sldMk cId="1421701408" sldId="285"/>
            <ac:spMk id="2" creationId="{BF1EEAB7-F399-41D2-B4C6-7AED7F05C2CF}"/>
          </ac:spMkLst>
        </pc:spChg>
        <pc:spChg chg="mod">
          <ac:chgData name="Towers, Denise" userId="ec93f7ce-a639-46a9-87f2-64a705a15251" providerId="ADAL" clId="{07FA6A9F-5F50-45B2-8075-59461F5A10C4}" dt="2022-09-20T11:37:21.142" v="8842" actId="20577"/>
          <ac:spMkLst>
            <pc:docMk/>
            <pc:sldMk cId="1421701408" sldId="285"/>
            <ac:spMk id="3" creationId="{56B0C1F8-FD8A-46B3-8A94-77CA0CF9E081}"/>
          </ac:spMkLst>
        </pc:spChg>
        <pc:picChg chg="add del mod">
          <ac:chgData name="Towers, Denise" userId="ec93f7ce-a639-46a9-87f2-64a705a15251" providerId="ADAL" clId="{07FA6A9F-5F50-45B2-8075-59461F5A10C4}" dt="2022-09-20T11:19:00.240" v="8519"/>
          <ac:picMkLst>
            <pc:docMk/>
            <pc:sldMk cId="1421701408" sldId="285"/>
            <ac:picMk id="4" creationId="{093E6B22-E30D-4607-8BE4-0065112A30D5}"/>
          </ac:picMkLst>
        </pc:picChg>
        <pc:picChg chg="add mod">
          <ac:chgData name="Towers, Denise" userId="ec93f7ce-a639-46a9-87f2-64a705a15251" providerId="ADAL" clId="{07FA6A9F-5F50-45B2-8075-59461F5A10C4}" dt="2022-09-20T11:19:18.466" v="8538" actId="1076"/>
          <ac:picMkLst>
            <pc:docMk/>
            <pc:sldMk cId="1421701408" sldId="285"/>
            <ac:picMk id="5" creationId="{FE9137BB-8C80-45D9-86E6-9816AE2B6E66}"/>
          </ac:picMkLst>
        </pc:picChg>
        <pc:picChg chg="add del mod">
          <ac:chgData name="Towers, Denise" userId="ec93f7ce-a639-46a9-87f2-64a705a15251" providerId="ADAL" clId="{07FA6A9F-5F50-45B2-8075-59461F5A10C4}" dt="2022-09-20T11:19:33.375" v="8540"/>
          <ac:picMkLst>
            <pc:docMk/>
            <pc:sldMk cId="1421701408" sldId="285"/>
            <ac:picMk id="6" creationId="{99886E2C-F2BB-4C46-BCC3-39A3A75F154E}"/>
          </ac:picMkLst>
        </pc:picChg>
        <pc:picChg chg="add mod modCrop">
          <ac:chgData name="Towers, Denise" userId="ec93f7ce-a639-46a9-87f2-64a705a15251" providerId="ADAL" clId="{07FA6A9F-5F50-45B2-8075-59461F5A10C4}" dt="2022-09-20T11:21:49.841" v="8761" actId="732"/>
          <ac:picMkLst>
            <pc:docMk/>
            <pc:sldMk cId="1421701408" sldId="285"/>
            <ac:picMk id="8" creationId="{42D9F6CA-F15E-450E-97BD-63B7BFC3DF5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9DB9-8745-42D8-AC68-2A6F765244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0779D2-3C0C-4B40-9319-C21576F852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C07CA5-3084-4014-8624-CA9669EC0F98}"/>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5" name="Footer Placeholder 4">
            <a:extLst>
              <a:ext uri="{FF2B5EF4-FFF2-40B4-BE49-F238E27FC236}">
                <a16:creationId xmlns:a16="http://schemas.microsoft.com/office/drawing/2014/main" id="{7F432286-5A2A-4A16-B369-64BE324820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5BE25-DA33-4978-8868-066C2AF2582D}"/>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320444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0D88-280A-4A55-B8B8-B2D5FE28A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EE0113-AB6A-4AE7-8BB9-CF489C9C8A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26C935-5CE1-425B-8583-D89EC18A9300}"/>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5" name="Footer Placeholder 4">
            <a:extLst>
              <a:ext uri="{FF2B5EF4-FFF2-40B4-BE49-F238E27FC236}">
                <a16:creationId xmlns:a16="http://schemas.microsoft.com/office/drawing/2014/main" id="{45FAB1B1-2DC7-4DA8-9A02-95DA81E399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7CCB31-CB63-42B0-AF94-C1CF5DF9B81D}"/>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364425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884EA3-8A1F-40C1-8DEC-4824EB5B86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59E968-7079-4AD5-8517-8F60FA29D0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0FBF8-D673-49A3-9C4F-137DA57FEA9C}"/>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5" name="Footer Placeholder 4">
            <a:extLst>
              <a:ext uri="{FF2B5EF4-FFF2-40B4-BE49-F238E27FC236}">
                <a16:creationId xmlns:a16="http://schemas.microsoft.com/office/drawing/2014/main" id="{62AA4F77-23E3-494C-94A8-106C548BBB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1B3A17-2393-4BCB-A3A9-CD068CBEAE88}"/>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11055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6850-CBB3-4B42-94B0-A8E584A627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5B740D-A122-4737-8951-BDE2099DBF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F88EC4-76AD-40AE-9FBD-AA7C7C9608EA}"/>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5" name="Footer Placeholder 4">
            <a:extLst>
              <a:ext uri="{FF2B5EF4-FFF2-40B4-BE49-F238E27FC236}">
                <a16:creationId xmlns:a16="http://schemas.microsoft.com/office/drawing/2014/main" id="{97D7D7F3-A99C-48E6-A97F-6C327B897F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B3CBFB-9B32-4968-9DBC-4754E1297925}"/>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4162758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FDC0D-8416-49BB-BECB-C8FB190B4C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54C57-E24E-4838-9F3A-60CC3343AB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9FF864-59F0-4558-8FE9-E7CB2DA4A9DA}"/>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5" name="Footer Placeholder 4">
            <a:extLst>
              <a:ext uri="{FF2B5EF4-FFF2-40B4-BE49-F238E27FC236}">
                <a16:creationId xmlns:a16="http://schemas.microsoft.com/office/drawing/2014/main" id="{803F3974-1739-4BDE-8AE3-D2529ECF3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66A63E-E6F4-48E1-B526-2F0B15E74C80}"/>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1306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21FB6-EAA1-4503-86A2-2183E4F555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775E6E-B8BA-46F3-97C5-35709D476B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417780-DF8F-4136-9727-652D6C65C5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6BE061-E51F-401B-84A0-1525EF375B46}"/>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6" name="Footer Placeholder 5">
            <a:extLst>
              <a:ext uri="{FF2B5EF4-FFF2-40B4-BE49-F238E27FC236}">
                <a16:creationId xmlns:a16="http://schemas.microsoft.com/office/drawing/2014/main" id="{AC346976-183C-4D39-B7F4-F9AA7B62A2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BEB12E-1AE6-4817-8FD9-3E91F58B7179}"/>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83153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8FCD1-0006-4B97-BD37-FA5185946B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2FAC43-8143-4176-9F1E-A766D80449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89B08A-EE8C-4C9B-A357-398285FA1C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2816A4-BE8D-414B-B4FE-76D873FD00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4A425F-32EB-4920-9074-3BDDA3A803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32A308-21E1-45FE-98C8-AA58D233BF4F}"/>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8" name="Footer Placeholder 7">
            <a:extLst>
              <a:ext uri="{FF2B5EF4-FFF2-40B4-BE49-F238E27FC236}">
                <a16:creationId xmlns:a16="http://schemas.microsoft.com/office/drawing/2014/main" id="{3071069F-0DFD-49C3-967A-8B3B466601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A6E2AF-7F41-4213-A90D-9B46BE80CFDC}"/>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304719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5D5E2-D1D4-49B9-84FB-703A8135F7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115795-CB6E-4BD5-BE89-4FE05D5A934E}"/>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4" name="Footer Placeholder 3">
            <a:extLst>
              <a:ext uri="{FF2B5EF4-FFF2-40B4-BE49-F238E27FC236}">
                <a16:creationId xmlns:a16="http://schemas.microsoft.com/office/drawing/2014/main" id="{4F6E761D-FC7D-4F06-98E0-6EB7B31927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B8016C-7701-468B-B9C4-CEDFFDC27786}"/>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484386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1AC610-C16D-4715-B763-9DD457D39833}"/>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3" name="Footer Placeholder 2">
            <a:extLst>
              <a:ext uri="{FF2B5EF4-FFF2-40B4-BE49-F238E27FC236}">
                <a16:creationId xmlns:a16="http://schemas.microsoft.com/office/drawing/2014/main" id="{C6569831-A421-45CB-A3C6-C6FEBF5BDE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795C21-C5E4-4B1D-A3F9-2B58D6B7A3D3}"/>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48831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2F4B6-5CCF-49F9-B1BE-6366B7796E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776D71-DEEF-4068-A395-A542B010B2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3E0EC7-E9D2-4FFC-A64D-23AEFF5105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167176-F531-4B48-B2D3-156C02BADE49}"/>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6" name="Footer Placeholder 5">
            <a:extLst>
              <a:ext uri="{FF2B5EF4-FFF2-40B4-BE49-F238E27FC236}">
                <a16:creationId xmlns:a16="http://schemas.microsoft.com/office/drawing/2014/main" id="{BFD17C2E-642C-46B2-B36A-3251513578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B0ECD-DD77-48E5-A638-FF764F785A66}"/>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375342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176F9-0417-4169-8741-ABF3A2E719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70E509-1464-4F56-B135-86064E0D3A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C0E7CD-58C7-4D6E-84DF-2609F05071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5C9D72-5049-4993-8474-93B8F3F06153}"/>
              </a:ext>
            </a:extLst>
          </p:cNvPr>
          <p:cNvSpPr>
            <a:spLocks noGrp="1"/>
          </p:cNvSpPr>
          <p:nvPr>
            <p:ph type="dt" sz="half" idx="10"/>
          </p:nvPr>
        </p:nvSpPr>
        <p:spPr/>
        <p:txBody>
          <a:bodyPr/>
          <a:lstStyle/>
          <a:p>
            <a:fld id="{1F42A443-DE15-434D-B003-588096B78C7E}" type="datetimeFigureOut">
              <a:rPr lang="en-US" smtClean="0"/>
              <a:t>9/22/2023</a:t>
            </a:fld>
            <a:endParaRPr lang="en-US"/>
          </a:p>
        </p:txBody>
      </p:sp>
      <p:sp>
        <p:nvSpPr>
          <p:cNvPr id="6" name="Footer Placeholder 5">
            <a:extLst>
              <a:ext uri="{FF2B5EF4-FFF2-40B4-BE49-F238E27FC236}">
                <a16:creationId xmlns:a16="http://schemas.microsoft.com/office/drawing/2014/main" id="{57E8386E-C8BC-4982-A4D2-4886BCF2E4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923F76-526F-4660-8CC3-15C5EC13B901}"/>
              </a:ext>
            </a:extLst>
          </p:cNvPr>
          <p:cNvSpPr>
            <a:spLocks noGrp="1"/>
          </p:cNvSpPr>
          <p:nvPr>
            <p:ph type="sldNum" sz="quarter" idx="12"/>
          </p:nvPr>
        </p:nvSpPr>
        <p:spPr/>
        <p:txBody>
          <a:bodyPr/>
          <a:lstStyle/>
          <a:p>
            <a:fld id="{6DE3380A-1455-4F7E-82A2-1C92E81CB2E7}" type="slidenum">
              <a:rPr lang="en-US" smtClean="0"/>
              <a:t>‹#›</a:t>
            </a:fld>
            <a:endParaRPr lang="en-US"/>
          </a:p>
        </p:txBody>
      </p:sp>
    </p:spTree>
    <p:extLst>
      <p:ext uri="{BB962C8B-B14F-4D97-AF65-F5344CB8AC3E}">
        <p14:creationId xmlns:p14="http://schemas.microsoft.com/office/powerpoint/2010/main" val="1489332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812EBE-373D-4AD2-924C-E8BF6E05F4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3CEF4B-D74D-417A-9A7C-AEE349282B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59CF36-77BC-4D45-8C44-0D70256425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2A443-DE15-434D-B003-588096B78C7E}" type="datetimeFigureOut">
              <a:rPr lang="en-US" smtClean="0"/>
              <a:t>9/22/2023</a:t>
            </a:fld>
            <a:endParaRPr lang="en-US"/>
          </a:p>
        </p:txBody>
      </p:sp>
      <p:sp>
        <p:nvSpPr>
          <p:cNvPr id="5" name="Footer Placeholder 4">
            <a:extLst>
              <a:ext uri="{FF2B5EF4-FFF2-40B4-BE49-F238E27FC236}">
                <a16:creationId xmlns:a16="http://schemas.microsoft.com/office/drawing/2014/main" id="{53A32EBF-53B4-4B6F-B8A8-6994BCA8EB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403388-CAB3-4E62-A379-414CE76E0C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3380A-1455-4F7E-82A2-1C92E81CB2E7}" type="slidenum">
              <a:rPr lang="en-US" smtClean="0"/>
              <a:t>‹#›</a:t>
            </a:fld>
            <a:endParaRPr lang="en-US"/>
          </a:p>
        </p:txBody>
      </p:sp>
    </p:spTree>
    <p:extLst>
      <p:ext uri="{BB962C8B-B14F-4D97-AF65-F5344CB8AC3E}">
        <p14:creationId xmlns:p14="http://schemas.microsoft.com/office/powerpoint/2010/main" val="2617555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monster-slug-snail-cartoon-green-1297726/"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0.png"/><Relationship Id="rId1" Type="http://schemas.openxmlformats.org/officeDocument/2006/relationships/slideLayout" Target="../slideLayouts/slideLayout4.xml"/><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hyperlink" Target="mailto:Denise.towers@maine.gov" TargetMode="External"/><Relationship Id="rId2" Type="http://schemas.openxmlformats.org/officeDocument/2006/relationships/hyperlink" Target="https://www.maine.gov/doe/funding#:~:text=Chart%20of%20Accounts-,Accounting%20Handbook,-Year%2Dend%20Financial" TargetMode="External"/><Relationship Id="rId1" Type="http://schemas.openxmlformats.org/officeDocument/2006/relationships/slideLayout" Target="../slideLayouts/slideLayout1.xml"/><Relationship Id="rId5" Type="http://schemas.openxmlformats.org/officeDocument/2006/relationships/hyperlink" Target="https://pixabay.com/en/monster-slug-snail-cartoon-green-1297726/"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maine.gov/doe/sites/maine.gov.doe/files/inline-files/neoguide_1.pdf" TargetMode="External"/><Relationship Id="rId2" Type="http://schemas.openxmlformats.org/officeDocument/2006/relationships/hyperlink" Target="https://mainedoe.co1.qualtrics.com/jfe/form/SV_0Hg1z6QgRAuoKPk" TargetMode="External"/><Relationship Id="rId1" Type="http://schemas.openxmlformats.org/officeDocument/2006/relationships/slideLayout" Target="../slideLayouts/slideLayout2.xml"/><Relationship Id="rId4" Type="http://schemas.openxmlformats.org/officeDocument/2006/relationships/hyperlink" Target="https://www.maine.gov/doe/funding/accounting/yearend/upload-fil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8.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22BD-4E55-4B40-BB81-D8F6E53D40AA}"/>
              </a:ext>
            </a:extLst>
          </p:cNvPr>
          <p:cNvSpPr>
            <a:spLocks noGrp="1"/>
          </p:cNvSpPr>
          <p:nvPr>
            <p:ph type="title"/>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Maine Education Financial System (MEFS)</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Sometimes referred to as NEO Financial</a:t>
            </a:r>
          </a:p>
        </p:txBody>
      </p:sp>
      <p:sp>
        <p:nvSpPr>
          <p:cNvPr id="3" name="Content Placeholder 2">
            <a:extLst>
              <a:ext uri="{FF2B5EF4-FFF2-40B4-BE49-F238E27FC236}">
                <a16:creationId xmlns:a16="http://schemas.microsoft.com/office/drawing/2014/main" id="{D55D9456-AB1D-4949-A248-A1045CA2B0F2}"/>
              </a:ext>
            </a:extLst>
          </p:cNvPr>
          <p:cNvSpPr>
            <a:spLocks noGrp="1"/>
          </p:cNvSpPr>
          <p:nvPr>
            <p:ph idx="1"/>
          </p:nvPr>
        </p:nvSpPr>
        <p:spPr>
          <a:xfrm>
            <a:off x="838200" y="2272683"/>
            <a:ext cx="10515600" cy="3904280"/>
          </a:xfrm>
        </p:spPr>
        <p:txBody>
          <a:bodyPr>
            <a:normAutofit/>
          </a:bodyPr>
          <a:lstStyle/>
          <a:p>
            <a:pPr marL="0" indent="0">
              <a:buNone/>
            </a:pPr>
            <a:endParaRPr lang="en-US" sz="1800" dirty="0"/>
          </a:p>
          <a:p>
            <a:pPr marL="0" indent="0" algn="ctr">
              <a:buNone/>
            </a:pPr>
            <a:br>
              <a:rPr lang="en-US" sz="1800" dirty="0"/>
            </a:br>
            <a:r>
              <a:rPr lang="en-US" sz="1800" dirty="0">
                <a:latin typeface="Tahoma" panose="020B0604030504040204" pitchFamily="34" charset="0"/>
                <a:ea typeface="Tahoma" panose="020B0604030504040204" pitchFamily="34" charset="0"/>
                <a:cs typeface="Tahoma" panose="020B0604030504040204" pitchFamily="34" charset="0"/>
              </a:rPr>
              <a:t>September 21, 2022</a:t>
            </a:r>
          </a:p>
          <a:p>
            <a:pPr marL="0" indent="0" algn="ctr">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800" dirty="0">
                <a:latin typeface="Tahoma" panose="020B0604030504040204" pitchFamily="34" charset="0"/>
                <a:ea typeface="Tahoma" panose="020B0604030504040204" pitchFamily="34" charset="0"/>
                <a:cs typeface="Tahoma" panose="020B0604030504040204" pitchFamily="34" charset="0"/>
              </a:rPr>
              <a:t>Denise Towers</a:t>
            </a:r>
          </a:p>
          <a:p>
            <a:pPr marL="0" indent="0" algn="ctr">
              <a:buNone/>
            </a:pPr>
            <a:r>
              <a:rPr lang="en-US" sz="1800" dirty="0">
                <a:latin typeface="Tahoma" panose="020B0604030504040204" pitchFamily="34" charset="0"/>
                <a:ea typeface="Tahoma" panose="020B0604030504040204" pitchFamily="34" charset="0"/>
                <a:cs typeface="Tahoma" panose="020B0604030504040204" pitchFamily="34" charset="0"/>
              </a:rPr>
              <a:t>School Finance Team</a:t>
            </a:r>
          </a:p>
        </p:txBody>
      </p:sp>
      <p:pic>
        <p:nvPicPr>
          <p:cNvPr id="4" name="Picture 3">
            <a:extLst>
              <a:ext uri="{FF2B5EF4-FFF2-40B4-BE49-F238E27FC236}">
                <a16:creationId xmlns:a16="http://schemas.microsoft.com/office/drawing/2014/main" id="{C8CA37D4-00E4-4128-A5E7-E50860DD551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94920" y="3754306"/>
            <a:ext cx="1991187" cy="1988076"/>
          </a:xfrm>
          <a:prstGeom prst="rect">
            <a:avLst/>
          </a:prstGeom>
        </p:spPr>
      </p:pic>
    </p:spTree>
    <p:extLst>
      <p:ext uri="{BB962C8B-B14F-4D97-AF65-F5344CB8AC3E}">
        <p14:creationId xmlns:p14="http://schemas.microsoft.com/office/powerpoint/2010/main" val="3201252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7DC3D-40BF-4D18-BC3F-5FCF83662723}"/>
              </a:ext>
            </a:extLst>
          </p:cNvPr>
          <p:cNvSpPr>
            <a:spLocks noGrp="1"/>
          </p:cNvSpPr>
          <p:nvPr>
            <p:ph type="title"/>
          </p:nvPr>
        </p:nvSpPr>
        <p:spPr/>
        <p:txBody>
          <a:bodyPr>
            <a:normAutofit/>
          </a:bodyPr>
          <a:lstStyle/>
          <a:p>
            <a:r>
              <a:rPr lang="en-US" sz="2800" i="0" dirty="0">
                <a:effectLst/>
                <a:latin typeface="Tahoma" panose="020B0604030504040204" pitchFamily="34" charset="0"/>
                <a:ea typeface="Tahoma" panose="020B0604030504040204" pitchFamily="34" charset="0"/>
                <a:cs typeface="Tahoma" panose="020B0604030504040204" pitchFamily="34" charset="0"/>
              </a:rPr>
              <a:t>Code Combination Validation List</a:t>
            </a:r>
            <a:br>
              <a:rPr lang="en-US" sz="1100" b="1" i="0" dirty="0">
                <a:solidFill>
                  <a:srgbClr val="004986"/>
                </a:solidFill>
                <a:effectLst/>
                <a:latin typeface="Open Sans" panose="020B060603050402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4DC2343-C254-4333-AC8F-3D6FADB4F0F2}"/>
              </a:ext>
            </a:extLst>
          </p:cNvPr>
          <p:cNvSpPr>
            <a:spLocks noGrp="1"/>
          </p:cNvSpPr>
          <p:nvPr>
            <p:ph sz="half" idx="1"/>
          </p:nvPr>
        </p:nvSpPr>
        <p:spPr>
          <a:xfrm>
            <a:off x="838200" y="1825625"/>
            <a:ext cx="5067670" cy="4351338"/>
          </a:xfrm>
        </p:spPr>
        <p:txBody>
          <a:bodyPr>
            <a:normAutofit/>
          </a:bodyPr>
          <a:lstStyle/>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800" dirty="0">
                <a:latin typeface="Tahoma" panose="020B0604030504040204" pitchFamily="34" charset="0"/>
                <a:ea typeface="Tahoma" panose="020B0604030504040204" pitchFamily="34" charset="0"/>
                <a:cs typeface="Tahoma" panose="020B0604030504040204" pitchFamily="34" charset="0"/>
              </a:rPr>
              <a:t>Does this code work with that code?</a:t>
            </a: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400" dirty="0">
                <a:latin typeface="Tahoma" panose="020B0604030504040204" pitchFamily="34" charset="0"/>
                <a:ea typeface="Tahoma" panose="020B0604030504040204" pitchFamily="34" charset="0"/>
                <a:cs typeface="Tahoma" panose="020B0604030504040204" pitchFamily="34" charset="0"/>
              </a:rPr>
              <a:t>If there is a (Y) in the exclusion rule column, it means it is excluded and you cannot use that combination. </a:t>
            </a:r>
          </a:p>
          <a:p>
            <a:pPr marL="0" indent="0">
              <a:buNone/>
            </a:pPr>
            <a:r>
              <a:rPr lang="en-US" sz="1400" dirty="0">
                <a:latin typeface="Tahoma" panose="020B0604030504040204" pitchFamily="34" charset="0"/>
                <a:ea typeface="Tahoma" panose="020B0604030504040204" pitchFamily="34" charset="0"/>
                <a:cs typeface="Tahoma" panose="020B0604030504040204" pitchFamily="34" charset="0"/>
              </a:rPr>
              <a:t>If you see an (N), it means not excluded and you can use that combination together. </a:t>
            </a:r>
          </a:p>
          <a:p>
            <a:pPr marL="0" indent="0">
              <a:buNone/>
            </a:pPr>
            <a:r>
              <a:rPr lang="en-US" sz="1400" dirty="0">
                <a:latin typeface="Tahoma" panose="020B0604030504040204" pitchFamily="34" charset="0"/>
                <a:ea typeface="Tahoma" panose="020B0604030504040204" pitchFamily="34" charset="0"/>
                <a:cs typeface="Tahoma" panose="020B0604030504040204" pitchFamily="34" charset="0"/>
              </a:rPr>
              <a:t>If no results appear, assume the combination will work as there is no exclusion set in the system.</a:t>
            </a: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D51BB695-2582-4E56-9C24-E6D51B64EB2A}"/>
              </a:ext>
            </a:extLst>
          </p:cNvPr>
          <p:cNvSpPr>
            <a:spLocks noGrp="1"/>
          </p:cNvSpPr>
          <p:nvPr>
            <p:ph sz="half" idx="2"/>
          </p:nvPr>
        </p:nvSpPr>
        <p:spPr>
          <a:xfrm>
            <a:off x="5921406" y="1464815"/>
            <a:ext cx="5432394" cy="5184560"/>
          </a:xfrm>
        </p:spPr>
        <p:txBody>
          <a:bodyPr>
            <a:normAutofit/>
          </a:bodyPr>
          <a:lstStyle/>
          <a:p>
            <a:pPr marL="0" indent="0">
              <a:buNone/>
            </a:pPr>
            <a:r>
              <a:rPr lang="en-US" sz="1600" dirty="0">
                <a:latin typeface="Tahoma" panose="020B0604030504040204" pitchFamily="34" charset="0"/>
                <a:ea typeface="Tahoma" panose="020B0604030504040204" pitchFamily="34" charset="0"/>
                <a:cs typeface="Tahoma" panose="020B0604030504040204" pitchFamily="34" charset="0"/>
              </a:rPr>
              <a:t>Here you can test code combinations.</a:t>
            </a: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200" dirty="0">
                <a:latin typeface="Tahoma" panose="020B0604030504040204" pitchFamily="34" charset="0"/>
                <a:ea typeface="Tahoma" panose="020B0604030504040204" pitchFamily="34" charset="0"/>
                <a:cs typeface="Tahoma" panose="020B0604030504040204" pitchFamily="34" charset="0"/>
              </a:rPr>
              <a:t>The results indicate that there is an exception, (Y)  when trying to use function 1000 with object code 5400. </a:t>
            </a: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5">
            <a:extLst>
              <a:ext uri="{FF2B5EF4-FFF2-40B4-BE49-F238E27FC236}">
                <a16:creationId xmlns:a16="http://schemas.microsoft.com/office/drawing/2014/main" id="{70681CB7-302D-4573-BD28-5EF6CA3685DC}"/>
              </a:ext>
            </a:extLst>
          </p:cNvPr>
          <p:cNvPicPr>
            <a:picLocks noChangeAspect="1"/>
          </p:cNvPicPr>
          <p:nvPr/>
        </p:nvPicPr>
        <p:blipFill>
          <a:blip r:embed="rId2"/>
          <a:stretch>
            <a:fillRect/>
          </a:stretch>
        </p:blipFill>
        <p:spPr>
          <a:xfrm>
            <a:off x="942747" y="2015918"/>
            <a:ext cx="2263336" cy="358171"/>
          </a:xfrm>
          <a:prstGeom prst="rect">
            <a:avLst/>
          </a:prstGeom>
        </p:spPr>
      </p:pic>
      <p:pic>
        <p:nvPicPr>
          <p:cNvPr id="7" name="Picture 6">
            <a:extLst>
              <a:ext uri="{FF2B5EF4-FFF2-40B4-BE49-F238E27FC236}">
                <a16:creationId xmlns:a16="http://schemas.microsoft.com/office/drawing/2014/main" id="{A3B7FB1B-6D77-4ED5-AB1D-A9A4287B2E9C}"/>
              </a:ext>
            </a:extLst>
          </p:cNvPr>
          <p:cNvPicPr>
            <a:picLocks noChangeAspect="1"/>
          </p:cNvPicPr>
          <p:nvPr/>
        </p:nvPicPr>
        <p:blipFill rotWithShape="1">
          <a:blip r:embed="rId3"/>
          <a:srcRect b="83642"/>
          <a:stretch/>
        </p:blipFill>
        <p:spPr>
          <a:xfrm>
            <a:off x="942747" y="1658928"/>
            <a:ext cx="2400508" cy="330344"/>
          </a:xfrm>
          <a:prstGeom prst="rect">
            <a:avLst/>
          </a:prstGeom>
        </p:spPr>
      </p:pic>
      <p:pic>
        <p:nvPicPr>
          <p:cNvPr id="9" name="Picture 8">
            <a:extLst>
              <a:ext uri="{FF2B5EF4-FFF2-40B4-BE49-F238E27FC236}">
                <a16:creationId xmlns:a16="http://schemas.microsoft.com/office/drawing/2014/main" id="{8E135BFA-C855-4B62-A72E-7E4D41640F1A}"/>
              </a:ext>
            </a:extLst>
          </p:cNvPr>
          <p:cNvPicPr>
            <a:picLocks noChangeAspect="1"/>
          </p:cNvPicPr>
          <p:nvPr/>
        </p:nvPicPr>
        <p:blipFill>
          <a:blip r:embed="rId4"/>
          <a:stretch>
            <a:fillRect/>
          </a:stretch>
        </p:blipFill>
        <p:spPr>
          <a:xfrm>
            <a:off x="5905870" y="1824100"/>
            <a:ext cx="5703455" cy="1552918"/>
          </a:xfrm>
          <a:prstGeom prst="rect">
            <a:avLst/>
          </a:prstGeom>
        </p:spPr>
      </p:pic>
      <p:pic>
        <p:nvPicPr>
          <p:cNvPr id="11" name="Picture 10">
            <a:extLst>
              <a:ext uri="{FF2B5EF4-FFF2-40B4-BE49-F238E27FC236}">
                <a16:creationId xmlns:a16="http://schemas.microsoft.com/office/drawing/2014/main" id="{5B29260F-EACB-41CD-B793-8BCE9DC1C04A}"/>
              </a:ext>
            </a:extLst>
          </p:cNvPr>
          <p:cNvPicPr>
            <a:picLocks noChangeAspect="1"/>
          </p:cNvPicPr>
          <p:nvPr/>
        </p:nvPicPr>
        <p:blipFill>
          <a:blip r:embed="rId5"/>
          <a:stretch>
            <a:fillRect/>
          </a:stretch>
        </p:blipFill>
        <p:spPr>
          <a:xfrm>
            <a:off x="6241160" y="4641880"/>
            <a:ext cx="4834585" cy="835642"/>
          </a:xfrm>
          <a:prstGeom prst="rect">
            <a:avLst/>
          </a:prstGeom>
        </p:spPr>
      </p:pic>
    </p:spTree>
    <p:extLst>
      <p:ext uri="{BB962C8B-B14F-4D97-AF65-F5344CB8AC3E}">
        <p14:creationId xmlns:p14="http://schemas.microsoft.com/office/powerpoint/2010/main" val="3245266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087F-E096-481D-B6EE-5A0B9C823372}"/>
              </a:ext>
            </a:extLst>
          </p:cNvPr>
          <p:cNvSpPr>
            <a:spLocks noGrp="1"/>
          </p:cNvSpPr>
          <p:nvPr>
            <p:ph type="ctrTitle"/>
          </p:nvPr>
        </p:nvSpPr>
        <p:spPr>
          <a:xfrm>
            <a:off x="1524000" y="292963"/>
            <a:ext cx="9144000" cy="2894120"/>
          </a:xfrm>
        </p:spPr>
        <p:txBody>
          <a:bodyPr>
            <a:normAutofit/>
          </a:bodyPr>
          <a:lstStyle/>
          <a:p>
            <a:pPr algn="l"/>
            <a:r>
              <a:rPr lang="en-US" sz="1600" dirty="0"/>
              <a:t>One of the tools Maine School Administrative Units (SAUs) use to ensure they receive sufficient funding is the Financial Accounting for Local School Systems in Maine, </a:t>
            </a:r>
            <a:r>
              <a:rPr lang="en-US" sz="1600" dirty="0">
                <a:hlinkClick r:id="rId2"/>
              </a:rPr>
              <a:t>Accounting Handbook </a:t>
            </a:r>
            <a:r>
              <a:rPr lang="en-US" sz="1600" dirty="0"/>
              <a:t>. </a:t>
            </a:r>
            <a:br>
              <a:rPr lang="en-US" sz="1600" dirty="0"/>
            </a:br>
            <a:br>
              <a:rPr lang="en-US" sz="1600" dirty="0"/>
            </a:br>
            <a:r>
              <a:rPr lang="en-US" sz="1600" dirty="0"/>
              <a:t>Using codes appropriately at the local level is important. State and Federal level reports are driven by the data provided to MEFS.</a:t>
            </a:r>
            <a:br>
              <a:rPr lang="en-US" sz="1600" dirty="0"/>
            </a:br>
            <a:br>
              <a:rPr lang="en-US" sz="1600" dirty="0"/>
            </a:br>
            <a:r>
              <a:rPr lang="en-US" sz="1600" dirty="0"/>
              <a:t>Your hard work providing good data enables the DOE to use the best method possible in efficiently allocating support to districts.</a:t>
            </a:r>
            <a:br>
              <a:rPr lang="en-US" sz="1600" dirty="0"/>
            </a:br>
            <a:endParaRPr lang="en-US" sz="1600" dirty="0"/>
          </a:p>
        </p:txBody>
      </p:sp>
      <p:sp>
        <p:nvSpPr>
          <p:cNvPr id="3" name="Subtitle 2">
            <a:extLst>
              <a:ext uri="{FF2B5EF4-FFF2-40B4-BE49-F238E27FC236}">
                <a16:creationId xmlns:a16="http://schemas.microsoft.com/office/drawing/2014/main" id="{AD958C26-8985-4759-8B35-B7146A0FAE9C}"/>
              </a:ext>
            </a:extLst>
          </p:cNvPr>
          <p:cNvSpPr>
            <a:spLocks noGrp="1"/>
          </p:cNvSpPr>
          <p:nvPr>
            <p:ph type="subTitle" idx="1"/>
          </p:nvPr>
        </p:nvSpPr>
        <p:spPr>
          <a:xfrm>
            <a:off x="1524000" y="4660777"/>
            <a:ext cx="5560381" cy="1455938"/>
          </a:xfrm>
        </p:spPr>
        <p:txBody>
          <a:bodyPr>
            <a:normAutofit/>
          </a:bodyPr>
          <a:lstStyle/>
          <a:p>
            <a:r>
              <a:rPr lang="en-US" sz="1600" dirty="0"/>
              <a:t>I’d like to say this is easy work but, it is not!</a:t>
            </a:r>
          </a:p>
          <a:p>
            <a:r>
              <a:rPr lang="en-US" sz="1600" dirty="0"/>
              <a:t>Thanks for all you do….</a:t>
            </a:r>
          </a:p>
          <a:p>
            <a:r>
              <a:rPr lang="en-US" sz="1600" dirty="0"/>
              <a:t>Connect with me if you have any questions  </a:t>
            </a:r>
            <a:r>
              <a:rPr lang="en-US" sz="1600" dirty="0">
                <a:sym typeface="Wingdings" panose="05000000000000000000" pitchFamily="2" charset="2"/>
              </a:rPr>
              <a:t></a:t>
            </a:r>
            <a:endParaRPr lang="en-US" sz="1600" dirty="0"/>
          </a:p>
          <a:p>
            <a:r>
              <a:rPr lang="en-US" sz="1600" dirty="0">
                <a:hlinkClick r:id="rId3"/>
              </a:rPr>
              <a:t>Denise.towers@maine.gov</a:t>
            </a:r>
            <a:endParaRPr lang="en-US" sz="1600" dirty="0"/>
          </a:p>
          <a:p>
            <a:endParaRPr lang="en-US" sz="1600" dirty="0"/>
          </a:p>
          <a:p>
            <a:endParaRPr lang="en-US" sz="1600" dirty="0"/>
          </a:p>
        </p:txBody>
      </p:sp>
      <p:pic>
        <p:nvPicPr>
          <p:cNvPr id="5" name="Picture 4">
            <a:extLst>
              <a:ext uri="{FF2B5EF4-FFF2-40B4-BE49-F238E27FC236}">
                <a16:creationId xmlns:a16="http://schemas.microsoft.com/office/drawing/2014/main" id="{78AAD29C-D218-486C-BEA7-751BEA11192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043169" y="3886553"/>
            <a:ext cx="1991187" cy="1988076"/>
          </a:xfrm>
          <a:prstGeom prst="rect">
            <a:avLst/>
          </a:prstGeom>
        </p:spPr>
      </p:pic>
    </p:spTree>
    <p:extLst>
      <p:ext uri="{BB962C8B-B14F-4D97-AF65-F5344CB8AC3E}">
        <p14:creationId xmlns:p14="http://schemas.microsoft.com/office/powerpoint/2010/main" val="371865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D6D5D-4E76-40A2-9025-79AA6CF4704A}"/>
              </a:ext>
            </a:extLst>
          </p:cNvPr>
          <p:cNvSpPr>
            <a:spLocks noGrp="1"/>
          </p:cNvSpPr>
          <p:nvPr>
            <p:ph type="title"/>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Maine Education Financial System</a:t>
            </a:r>
          </a:p>
        </p:txBody>
      </p:sp>
      <p:sp>
        <p:nvSpPr>
          <p:cNvPr id="3" name="Content Placeholder 2">
            <a:extLst>
              <a:ext uri="{FF2B5EF4-FFF2-40B4-BE49-F238E27FC236}">
                <a16:creationId xmlns:a16="http://schemas.microsoft.com/office/drawing/2014/main" id="{A1197B5F-92AD-4DE6-8D19-E0D283E23853}"/>
              </a:ext>
            </a:extLst>
          </p:cNvPr>
          <p:cNvSpPr>
            <a:spLocks noGrp="1"/>
          </p:cNvSpPr>
          <p:nvPr>
            <p:ph idx="1"/>
          </p:nvPr>
        </p:nvSpPr>
        <p:spPr/>
        <p:txBody>
          <a:bodyPr>
            <a:normAutofit lnSpcReduction="10000"/>
          </a:bodyPr>
          <a:lstStyle/>
          <a:p>
            <a:pPr marL="0" indent="0">
              <a:buNone/>
            </a:pPr>
            <a:r>
              <a:rPr lang="en-US" sz="1600" dirty="0">
                <a:latin typeface="Tahoma" panose="020B0604030504040204" pitchFamily="34" charset="0"/>
                <a:ea typeface="Tahoma" panose="020B0604030504040204" pitchFamily="34" charset="0"/>
                <a:cs typeface="Tahoma" panose="020B0604030504040204" pitchFamily="34" charset="0"/>
              </a:rPr>
              <a:t>What you need to do in MEFS</a:t>
            </a: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r>
              <a:rPr lang="en-US" sz="1600" dirty="0">
                <a:latin typeface="Tahoma" panose="020B0604030504040204" pitchFamily="34" charset="0"/>
                <a:ea typeface="Tahoma" panose="020B0604030504040204" pitchFamily="34" charset="0"/>
                <a:cs typeface="Tahoma" panose="020B0604030504040204" pitchFamily="34" charset="0"/>
              </a:rPr>
              <a:t>Obtain NEO – MEFS permission. </a:t>
            </a:r>
            <a:r>
              <a:rPr lang="en-US" sz="1600" dirty="0">
                <a:latin typeface="Tahoma" panose="020B0604030504040204" pitchFamily="34" charset="0"/>
                <a:ea typeface="Tahoma" panose="020B0604030504040204" pitchFamily="34" charset="0"/>
                <a:cs typeface="Tahoma" panose="020B0604030504040204" pitchFamily="34" charset="0"/>
                <a:hlinkClick r:id="rId2"/>
              </a:rPr>
              <a:t>Instructions here</a:t>
            </a:r>
            <a:r>
              <a:rPr lang="en-US" sz="1600" dirty="0">
                <a:latin typeface="Tahoma" panose="020B0604030504040204" pitchFamily="34" charset="0"/>
                <a:ea typeface="Tahoma" panose="020B0604030504040204" pitchFamily="34" charset="0"/>
                <a:cs typeface="Tahoma" panose="020B0604030504040204" pitchFamily="34" charset="0"/>
              </a:rPr>
              <a:t>. Must be requested by Superintendent. Be on the lookout for a time sensitive email to gain access once request is made.</a:t>
            </a:r>
          </a:p>
          <a:p>
            <a:pPr marL="342900" indent="-342900">
              <a:buAutoNum type="arabicPeriod"/>
            </a:pPr>
            <a:r>
              <a:rPr lang="en-US" sz="1600" dirty="0">
                <a:latin typeface="Tahoma" panose="020B0604030504040204" pitchFamily="34" charset="0"/>
                <a:ea typeface="Tahoma" panose="020B0604030504040204" pitchFamily="34" charset="0"/>
                <a:cs typeface="Tahoma" panose="020B0604030504040204" pitchFamily="34" charset="0"/>
              </a:rPr>
              <a:t>Review the </a:t>
            </a:r>
            <a:r>
              <a:rPr lang="en-US" sz="1600" dirty="0">
                <a:latin typeface="Tahoma" panose="020B0604030504040204" pitchFamily="34" charset="0"/>
                <a:ea typeface="Tahoma" panose="020B0604030504040204" pitchFamily="34" charset="0"/>
                <a:cs typeface="Tahoma" panose="020B0604030504040204" pitchFamily="34" charset="0"/>
                <a:hlinkClick r:id="rId3"/>
              </a:rPr>
              <a:t>Getting Started Guide </a:t>
            </a:r>
            <a:r>
              <a:rPr lang="en-US" sz="1600" dirty="0">
                <a:latin typeface="Tahoma" panose="020B0604030504040204" pitchFamily="34" charset="0"/>
                <a:ea typeface="Tahoma" panose="020B0604030504040204" pitchFamily="34" charset="0"/>
                <a:cs typeface="Tahoma" panose="020B0604030504040204" pitchFamily="34" charset="0"/>
              </a:rPr>
              <a:t>for MEFS &amp; the </a:t>
            </a:r>
            <a:r>
              <a:rPr lang="en-US" sz="1600" dirty="0">
                <a:latin typeface="Tahoma" panose="020B0604030504040204" pitchFamily="34" charset="0"/>
                <a:ea typeface="Tahoma" panose="020B0604030504040204" pitchFamily="34" charset="0"/>
                <a:cs typeface="Tahoma" panose="020B0604030504040204" pitchFamily="34" charset="0"/>
                <a:hlinkClick r:id="rId4"/>
              </a:rPr>
              <a:t>Upload File Format Instructions</a:t>
            </a:r>
            <a:r>
              <a:rPr lang="en-US" sz="1600" dirty="0">
                <a:latin typeface="Tahoma" panose="020B0604030504040204" pitchFamily="34" charset="0"/>
                <a:ea typeface="Tahoma" panose="020B0604030504040204" pitchFamily="34" charset="0"/>
                <a:cs typeface="Tahoma" panose="020B0604030504040204" pitchFamily="34" charset="0"/>
              </a:rPr>
              <a:t>. File format requirements are very specific; no spaces, no dollar signs, etc.</a:t>
            </a:r>
          </a:p>
          <a:p>
            <a:pPr marL="342900" indent="-342900">
              <a:buAutoNum type="arabicPeriod"/>
            </a:pPr>
            <a:r>
              <a:rPr lang="en-US" sz="1600" dirty="0">
                <a:latin typeface="Tahoma" panose="020B0604030504040204" pitchFamily="34" charset="0"/>
                <a:ea typeface="Tahoma" panose="020B0604030504040204" pitchFamily="34" charset="0"/>
                <a:cs typeface="Tahoma" panose="020B0604030504040204" pitchFamily="34" charset="0"/>
              </a:rPr>
              <a:t>Submit an annual electronic transfer of specifically coded budget revenue and expenditure file records from the SAU accounting system to MEFS. Due 30 days after budget passes or by August 15.</a:t>
            </a:r>
          </a:p>
          <a:p>
            <a:pPr marL="342900" indent="-342900">
              <a:buAutoNum type="arabicPeriod"/>
            </a:pPr>
            <a:r>
              <a:rPr lang="en-US" sz="1600" dirty="0">
                <a:latin typeface="Tahoma" panose="020B0604030504040204" pitchFamily="34" charset="0"/>
                <a:ea typeface="Tahoma" panose="020B0604030504040204" pitchFamily="34" charset="0"/>
                <a:cs typeface="Tahoma" panose="020B0604030504040204" pitchFamily="34" charset="0"/>
              </a:rPr>
              <a:t>Upload budget backup documentation to MEFS. Due 30 days after budget passes or by August 15.</a:t>
            </a:r>
          </a:p>
          <a:p>
            <a:pPr marL="342900" indent="-342900">
              <a:buAutoNum type="arabicPeriod"/>
            </a:pPr>
            <a:r>
              <a:rPr lang="en-US" sz="1600" dirty="0">
                <a:latin typeface="Tahoma" panose="020B0604030504040204" pitchFamily="34" charset="0"/>
                <a:ea typeface="Tahoma" panose="020B0604030504040204" pitchFamily="34" charset="0"/>
                <a:cs typeface="Tahoma" panose="020B0604030504040204" pitchFamily="34" charset="0"/>
              </a:rPr>
              <a:t>Submit the EF-M 46 budget assessment report if your district consists of more than one town. Due 30 days after budget passes or by August 15.</a:t>
            </a:r>
          </a:p>
          <a:p>
            <a:pPr marL="342900" indent="-342900">
              <a:buAutoNum type="arabicPeriod"/>
            </a:pPr>
            <a:r>
              <a:rPr lang="en-US" sz="1600" dirty="0">
                <a:latin typeface="Tahoma" panose="020B0604030504040204" pitchFamily="34" charset="0"/>
                <a:ea typeface="Tahoma" panose="020B0604030504040204" pitchFamily="34" charset="0"/>
                <a:cs typeface="Tahoma" panose="020B0604030504040204" pitchFamily="34" charset="0"/>
              </a:rPr>
              <a:t>Submit quarterly electronic transfer of specifically coded actual revenue, actual expenditure, and actual balance sheet file records from the SAU accounting system to MEFS. Due August 30.</a:t>
            </a:r>
          </a:p>
          <a:p>
            <a:pPr marL="342900" indent="-342900">
              <a:buAutoNum type="arabicPeriod"/>
            </a:pPr>
            <a:r>
              <a:rPr lang="en-US" sz="1600" dirty="0">
                <a:latin typeface="Tahoma" panose="020B0604030504040204" pitchFamily="34" charset="0"/>
                <a:ea typeface="Tahoma" panose="020B0604030504040204" pitchFamily="34" charset="0"/>
                <a:cs typeface="Tahoma" panose="020B0604030504040204" pitchFamily="34" charset="0"/>
              </a:rPr>
              <a:t>Once the annual audit is complete, it may be necessary for you to upload a new Q4 if audit adjustments were made to accounts previously reported in the Q4.</a:t>
            </a:r>
          </a:p>
        </p:txBody>
      </p:sp>
    </p:spTree>
    <p:extLst>
      <p:ext uri="{BB962C8B-B14F-4D97-AF65-F5344CB8AC3E}">
        <p14:creationId xmlns:p14="http://schemas.microsoft.com/office/powerpoint/2010/main" val="186806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9BC7E-8D2C-4611-A16C-93AEF869198E}"/>
              </a:ext>
            </a:extLst>
          </p:cNvPr>
          <p:cNvSpPr>
            <a:spLocks noGrp="1"/>
          </p:cNvSpPr>
          <p:nvPr>
            <p:ph type="title"/>
          </p:nvPr>
        </p:nvSpPr>
        <p:spPr>
          <a:xfrm>
            <a:off x="838200" y="852256"/>
            <a:ext cx="10515600" cy="736847"/>
          </a:xfrm>
        </p:spPr>
        <p:txBody>
          <a:bodyPr>
            <a:noAutofit/>
          </a:bodyPr>
          <a:lstStyle/>
          <a:p>
            <a:r>
              <a:rPr lang="en-US" sz="2800" dirty="0">
                <a:latin typeface="Tahoma" panose="020B0604030504040204" pitchFamily="34" charset="0"/>
                <a:ea typeface="Tahoma" panose="020B0604030504040204" pitchFamily="34" charset="0"/>
                <a:cs typeface="Tahoma" panose="020B0604030504040204" pitchFamily="34" charset="0"/>
              </a:rPr>
              <a:t>What we do when we get your data….</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We validate it and use that data for many purposes.</a:t>
            </a:r>
            <a:br>
              <a:rPr lang="en-US" sz="2800" dirty="0">
                <a:latin typeface="Tahoma" panose="020B0604030504040204" pitchFamily="34" charset="0"/>
                <a:ea typeface="Tahoma" panose="020B0604030504040204" pitchFamily="34" charset="0"/>
                <a:cs typeface="Tahoma" panose="020B0604030504040204" pitchFamily="34" charset="0"/>
              </a:rPr>
            </a:b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61A047B2-CD92-414B-854F-5778B922392F}"/>
              </a:ext>
            </a:extLst>
          </p:cNvPr>
          <p:cNvSpPr>
            <a:spLocks noGrp="1"/>
          </p:cNvSpPr>
          <p:nvPr>
            <p:ph sz="half" idx="1"/>
          </p:nvPr>
        </p:nvSpPr>
        <p:spPr>
          <a:xfrm>
            <a:off x="838200" y="1825625"/>
            <a:ext cx="10392052" cy="4351338"/>
          </a:xfrm>
        </p:spPr>
        <p:txBody>
          <a:bodyPr>
            <a:normAutofit/>
          </a:bodyPr>
          <a:lstStyle/>
          <a:p>
            <a:pPr marL="0" indent="0">
              <a:buNone/>
            </a:pPr>
            <a:endParaRPr lang="en-US" sz="2800" dirty="0"/>
          </a:p>
          <a:p>
            <a:pPr marL="0" indent="0">
              <a:buNone/>
            </a:pPr>
            <a:endParaRPr lang="en-US" dirty="0"/>
          </a:p>
          <a:p>
            <a:pPr marL="0" indent="0">
              <a:buNone/>
            </a:pPr>
            <a:endParaRPr lang="en-US" dirty="0"/>
          </a:p>
        </p:txBody>
      </p:sp>
      <p:sp>
        <p:nvSpPr>
          <p:cNvPr id="4" name="Content Placeholder 3">
            <a:extLst>
              <a:ext uri="{FF2B5EF4-FFF2-40B4-BE49-F238E27FC236}">
                <a16:creationId xmlns:a16="http://schemas.microsoft.com/office/drawing/2014/main" id="{53C60C42-18AA-469F-B333-454D7915E99A}"/>
              </a:ext>
            </a:extLst>
          </p:cNvPr>
          <p:cNvSpPr>
            <a:spLocks noGrp="1"/>
          </p:cNvSpPr>
          <p:nvPr>
            <p:ph sz="half" idx="2"/>
          </p:nvPr>
        </p:nvSpPr>
        <p:spPr>
          <a:xfrm>
            <a:off x="1065320" y="2539014"/>
            <a:ext cx="10288480" cy="3466729"/>
          </a:xfrm>
        </p:spPr>
        <p:txBody>
          <a:bodyPr>
            <a:normAutofit/>
          </a:bodyPr>
          <a:lstStyle/>
          <a:p>
            <a:pPr marL="285750" indent="-285750" algn="l">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Budget files are validated using official Warrant Articles/Resolves/Orders that were voted on in that district.</a:t>
            </a:r>
          </a:p>
          <a:p>
            <a:pPr marL="0" indent="0" algn="l">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285750" indent="-285750" algn="l">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The EF-M 46 is validated using the budget revenue raised in official Warrant Articles/Resolves/Orders that were voted on in that district.</a:t>
            </a:r>
          </a:p>
          <a:p>
            <a:pPr marL="0" indent="0" algn="l">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285750" indent="-285750" algn="l">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Actual revenue and expenditure files with new records are validated using the Accounting Handbook &amp; the MEFS business rules engine to determine if codes within the string are allowable with each other.</a:t>
            </a:r>
          </a:p>
          <a:p>
            <a:pPr marL="0" indent="0">
              <a:buNone/>
            </a:pPr>
            <a:endParaRPr lang="en-US" dirty="0"/>
          </a:p>
        </p:txBody>
      </p:sp>
    </p:spTree>
    <p:extLst>
      <p:ext uri="{BB962C8B-B14F-4D97-AF65-F5344CB8AC3E}">
        <p14:creationId xmlns:p14="http://schemas.microsoft.com/office/powerpoint/2010/main" val="396472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A38B-1B33-467C-B70F-F4D8F258D1BD}"/>
              </a:ext>
            </a:extLst>
          </p:cNvPr>
          <p:cNvSpPr>
            <a:spLocks noGrp="1"/>
          </p:cNvSpPr>
          <p:nvPr>
            <p:ph type="title"/>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Uploading Files</a:t>
            </a:r>
          </a:p>
        </p:txBody>
      </p:sp>
      <p:sp>
        <p:nvSpPr>
          <p:cNvPr id="4" name="Content Placeholder 3">
            <a:extLst>
              <a:ext uri="{FF2B5EF4-FFF2-40B4-BE49-F238E27FC236}">
                <a16:creationId xmlns:a16="http://schemas.microsoft.com/office/drawing/2014/main" id="{063376CF-F93B-4086-B887-0ACE9BA61794}"/>
              </a:ext>
            </a:extLst>
          </p:cNvPr>
          <p:cNvSpPr>
            <a:spLocks noGrp="1"/>
          </p:cNvSpPr>
          <p:nvPr>
            <p:ph sz="half" idx="2"/>
          </p:nvPr>
        </p:nvSpPr>
        <p:spPr/>
        <p:txBody>
          <a:bodyPr>
            <a:normAutofit/>
          </a:bodyPr>
          <a:lstStyle/>
          <a:p>
            <a:pPr marL="0" indent="0">
              <a:buNone/>
            </a:pPr>
            <a:r>
              <a:rPr lang="en-US" sz="1800" dirty="0">
                <a:latin typeface="Tahoma" panose="020B0604030504040204" pitchFamily="34" charset="0"/>
                <a:ea typeface="Tahoma" panose="020B0604030504040204" pitchFamily="34" charset="0"/>
                <a:cs typeface="Tahoma" panose="020B0604030504040204" pitchFamily="34" charset="0"/>
              </a:rPr>
              <a:t>You can drag &amp; drop the file, or you can select the file from your computer using the Select File button.</a:t>
            </a: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800" dirty="0">
                <a:latin typeface="Tahoma" panose="020B0604030504040204" pitchFamily="34" charset="0"/>
                <a:ea typeface="Tahoma" panose="020B0604030504040204" pitchFamily="34" charset="0"/>
                <a:cs typeface="Tahoma" panose="020B0604030504040204" pitchFamily="34" charset="0"/>
              </a:rPr>
              <a:t>Once you submit, the system will tell you if the file was submitted successfully. </a:t>
            </a: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p:txBody>
      </p:sp>
      <p:pic>
        <p:nvPicPr>
          <p:cNvPr id="5" name="Content Placeholder 4">
            <a:extLst>
              <a:ext uri="{FF2B5EF4-FFF2-40B4-BE49-F238E27FC236}">
                <a16:creationId xmlns:a16="http://schemas.microsoft.com/office/drawing/2014/main" id="{250872A9-A2AF-4641-B27F-E45AA409649C}"/>
              </a:ext>
            </a:extLst>
          </p:cNvPr>
          <p:cNvPicPr>
            <a:picLocks noGrp="1" noChangeAspect="1"/>
          </p:cNvPicPr>
          <p:nvPr>
            <p:ph sz="half" idx="1"/>
          </p:nvPr>
        </p:nvPicPr>
        <p:blipFill>
          <a:blip r:embed="rId2"/>
          <a:stretch>
            <a:fillRect/>
          </a:stretch>
        </p:blipFill>
        <p:spPr>
          <a:xfrm>
            <a:off x="1333404" y="2773594"/>
            <a:ext cx="2209992" cy="289585"/>
          </a:xfrm>
          <a:prstGeom prst="rect">
            <a:avLst/>
          </a:prstGeom>
        </p:spPr>
      </p:pic>
      <p:pic>
        <p:nvPicPr>
          <p:cNvPr id="6" name="Picture 5">
            <a:extLst>
              <a:ext uri="{FF2B5EF4-FFF2-40B4-BE49-F238E27FC236}">
                <a16:creationId xmlns:a16="http://schemas.microsoft.com/office/drawing/2014/main" id="{D2DEA8AA-4D29-4645-9DCC-4BCEFCF24481}"/>
              </a:ext>
            </a:extLst>
          </p:cNvPr>
          <p:cNvPicPr>
            <a:picLocks noChangeAspect="1"/>
          </p:cNvPicPr>
          <p:nvPr/>
        </p:nvPicPr>
        <p:blipFill>
          <a:blip r:embed="rId3"/>
          <a:stretch>
            <a:fillRect/>
          </a:stretch>
        </p:blipFill>
        <p:spPr>
          <a:xfrm>
            <a:off x="1119940" y="2499250"/>
            <a:ext cx="2309060" cy="274344"/>
          </a:xfrm>
          <a:prstGeom prst="rect">
            <a:avLst/>
          </a:prstGeom>
        </p:spPr>
      </p:pic>
      <p:pic>
        <p:nvPicPr>
          <p:cNvPr id="7" name="Picture 6">
            <a:extLst>
              <a:ext uri="{FF2B5EF4-FFF2-40B4-BE49-F238E27FC236}">
                <a16:creationId xmlns:a16="http://schemas.microsoft.com/office/drawing/2014/main" id="{AA19EEB5-0C8A-48BD-A567-D0BDFF38B0FF}"/>
              </a:ext>
            </a:extLst>
          </p:cNvPr>
          <p:cNvPicPr>
            <a:picLocks noChangeAspect="1"/>
          </p:cNvPicPr>
          <p:nvPr/>
        </p:nvPicPr>
        <p:blipFill>
          <a:blip r:embed="rId4"/>
          <a:stretch>
            <a:fillRect/>
          </a:stretch>
        </p:blipFill>
        <p:spPr>
          <a:xfrm>
            <a:off x="1119940" y="4864785"/>
            <a:ext cx="1981372" cy="1531753"/>
          </a:xfrm>
          <a:prstGeom prst="rect">
            <a:avLst/>
          </a:prstGeom>
        </p:spPr>
      </p:pic>
      <p:pic>
        <p:nvPicPr>
          <p:cNvPr id="9" name="Picture 8">
            <a:extLst>
              <a:ext uri="{FF2B5EF4-FFF2-40B4-BE49-F238E27FC236}">
                <a16:creationId xmlns:a16="http://schemas.microsoft.com/office/drawing/2014/main" id="{20C8A38D-A997-4A0A-B8AD-32C4E9558E67}"/>
              </a:ext>
            </a:extLst>
          </p:cNvPr>
          <p:cNvPicPr>
            <a:picLocks noChangeAspect="1"/>
          </p:cNvPicPr>
          <p:nvPr/>
        </p:nvPicPr>
        <p:blipFill>
          <a:blip r:embed="rId5"/>
          <a:stretch>
            <a:fillRect/>
          </a:stretch>
        </p:blipFill>
        <p:spPr>
          <a:xfrm>
            <a:off x="5028839" y="3235417"/>
            <a:ext cx="6995170" cy="1531753"/>
          </a:xfrm>
          <a:prstGeom prst="rect">
            <a:avLst/>
          </a:prstGeom>
        </p:spPr>
      </p:pic>
    </p:spTree>
    <p:extLst>
      <p:ext uri="{BB962C8B-B14F-4D97-AF65-F5344CB8AC3E}">
        <p14:creationId xmlns:p14="http://schemas.microsoft.com/office/powerpoint/2010/main" val="139082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0FB17-3A6D-436D-BCAC-F66FBCC72E27}"/>
              </a:ext>
            </a:extLst>
          </p:cNvPr>
          <p:cNvSpPr>
            <a:spLocks noGrp="1"/>
          </p:cNvSpPr>
          <p:nvPr>
            <p:ph type="title"/>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Upload Budget Backup Documentation</a:t>
            </a:r>
          </a:p>
        </p:txBody>
      </p:sp>
      <p:sp>
        <p:nvSpPr>
          <p:cNvPr id="3" name="Content Placeholder 2">
            <a:extLst>
              <a:ext uri="{FF2B5EF4-FFF2-40B4-BE49-F238E27FC236}">
                <a16:creationId xmlns:a16="http://schemas.microsoft.com/office/drawing/2014/main" id="{CAF3A5A3-A1F6-4780-BE0A-2D4C512FBF48}"/>
              </a:ext>
            </a:extLst>
          </p:cNvPr>
          <p:cNvSpPr>
            <a:spLocks noGrp="1"/>
          </p:cNvSpPr>
          <p:nvPr>
            <p:ph sz="half" idx="1"/>
          </p:nvPr>
        </p:nvSpPr>
        <p:spPr>
          <a:xfrm>
            <a:off x="838200" y="1825625"/>
            <a:ext cx="400013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Content Placeholder 3">
            <a:extLst>
              <a:ext uri="{FF2B5EF4-FFF2-40B4-BE49-F238E27FC236}">
                <a16:creationId xmlns:a16="http://schemas.microsoft.com/office/drawing/2014/main" id="{D6D953A4-D91C-424A-8546-FCBDA4F2BBD4}"/>
              </a:ext>
            </a:extLst>
          </p:cNvPr>
          <p:cNvSpPr>
            <a:spLocks noGrp="1"/>
          </p:cNvSpPr>
          <p:nvPr>
            <p:ph sz="half" idx="2"/>
          </p:nvPr>
        </p:nvSpPr>
        <p:spPr>
          <a:xfrm>
            <a:off x="5184559" y="1825625"/>
            <a:ext cx="6835806" cy="4351338"/>
          </a:xfrm>
        </p:spPr>
        <p:txBody>
          <a:bodyPr>
            <a:normAutofit/>
          </a:bodyPr>
          <a:lstStyle/>
          <a:p>
            <a:pPr marL="0" indent="0">
              <a:buNone/>
            </a:pPr>
            <a:r>
              <a:rPr lang="en-US" sz="1600" dirty="0">
                <a:latin typeface="Tahoma" panose="020B0604030504040204" pitchFamily="34" charset="0"/>
                <a:ea typeface="Tahoma" panose="020B0604030504040204" pitchFamily="34" charset="0"/>
                <a:cs typeface="Tahoma" panose="020B0604030504040204" pitchFamily="34" charset="0"/>
              </a:rPr>
              <a:t>Budget Backup should consist of Budget meeting minutes, copies of Warrant Articles/Resolves/Orders, and Official Vote Declaration</a:t>
            </a: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600" dirty="0">
                <a:latin typeface="Tahoma" panose="020B0604030504040204" pitchFamily="34" charset="0"/>
                <a:ea typeface="Tahoma" panose="020B0604030504040204" pitchFamily="34" charset="0"/>
                <a:cs typeface="Tahoma" panose="020B0604030504040204" pitchFamily="34" charset="0"/>
              </a:rPr>
              <a:t>Click Financial Data Submissions tab.</a:t>
            </a:r>
          </a:p>
          <a:p>
            <a:pPr marL="0" indent="0">
              <a:buNone/>
            </a:pPr>
            <a:r>
              <a:rPr lang="en-US" sz="1600" dirty="0">
                <a:latin typeface="Tahoma" panose="020B0604030504040204" pitchFamily="34" charset="0"/>
                <a:ea typeface="Tahoma" panose="020B0604030504040204" pitchFamily="34" charset="0"/>
                <a:cs typeface="Tahoma" panose="020B0604030504040204" pitchFamily="34" charset="0"/>
              </a:rPr>
              <a:t>Then, choose Document Upload.</a:t>
            </a:r>
          </a:p>
          <a:p>
            <a:pPr marL="0" indent="0">
              <a:buNone/>
            </a:pPr>
            <a:r>
              <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1600" dirty="0">
                <a:latin typeface="Tahoma" panose="020B0604030504040204" pitchFamily="34" charset="0"/>
                <a:ea typeface="Tahoma" panose="020B0604030504040204" pitchFamily="34" charset="0"/>
                <a:cs typeface="Tahoma" panose="020B0604030504040204" pitchFamily="34" charset="0"/>
              </a:rPr>
              <a:t>Indicates a required field. Complete required fields and choose file from your computer to upload.</a:t>
            </a:r>
            <a:endPar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p:txBody>
      </p:sp>
      <p:pic>
        <p:nvPicPr>
          <p:cNvPr id="10" name="Picture 9">
            <a:extLst>
              <a:ext uri="{FF2B5EF4-FFF2-40B4-BE49-F238E27FC236}">
                <a16:creationId xmlns:a16="http://schemas.microsoft.com/office/drawing/2014/main" id="{175CF841-DEAB-4EC5-996E-80B4ABBE883C}"/>
              </a:ext>
            </a:extLst>
          </p:cNvPr>
          <p:cNvPicPr>
            <a:picLocks noChangeAspect="1"/>
          </p:cNvPicPr>
          <p:nvPr/>
        </p:nvPicPr>
        <p:blipFill>
          <a:blip r:embed="rId2"/>
          <a:stretch>
            <a:fillRect/>
          </a:stretch>
        </p:blipFill>
        <p:spPr>
          <a:xfrm>
            <a:off x="5326601" y="4128116"/>
            <a:ext cx="6551721" cy="1846556"/>
          </a:xfrm>
          <a:prstGeom prst="rect">
            <a:avLst/>
          </a:prstGeom>
        </p:spPr>
      </p:pic>
      <p:pic>
        <p:nvPicPr>
          <p:cNvPr id="12" name="Picture 11">
            <a:extLst>
              <a:ext uri="{FF2B5EF4-FFF2-40B4-BE49-F238E27FC236}">
                <a16:creationId xmlns:a16="http://schemas.microsoft.com/office/drawing/2014/main" id="{D3DAA3A2-0A10-41FB-91D2-E7742878FF25}"/>
              </a:ext>
            </a:extLst>
          </p:cNvPr>
          <p:cNvPicPr>
            <a:picLocks noChangeAspect="1"/>
          </p:cNvPicPr>
          <p:nvPr/>
        </p:nvPicPr>
        <p:blipFill>
          <a:blip r:embed="rId3"/>
          <a:stretch>
            <a:fillRect/>
          </a:stretch>
        </p:blipFill>
        <p:spPr>
          <a:xfrm>
            <a:off x="314537" y="1851699"/>
            <a:ext cx="4145872" cy="965396"/>
          </a:xfrm>
          <a:prstGeom prst="rect">
            <a:avLst/>
          </a:prstGeom>
        </p:spPr>
      </p:pic>
    </p:spTree>
    <p:extLst>
      <p:ext uri="{BB962C8B-B14F-4D97-AF65-F5344CB8AC3E}">
        <p14:creationId xmlns:p14="http://schemas.microsoft.com/office/powerpoint/2010/main" val="1770993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EEAB7-F399-41D2-B4C6-7AED7F05C2CF}"/>
              </a:ext>
            </a:extLst>
          </p:cNvPr>
          <p:cNvSpPr>
            <a:spLocks noGrp="1"/>
          </p:cNvSpPr>
          <p:nvPr>
            <p:ph type="title"/>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The budget backup documents go to the supplementary document section below the submission section. </a:t>
            </a:r>
          </a:p>
        </p:txBody>
      </p:sp>
      <p:sp>
        <p:nvSpPr>
          <p:cNvPr id="3" name="Content Placeholder 2">
            <a:extLst>
              <a:ext uri="{FF2B5EF4-FFF2-40B4-BE49-F238E27FC236}">
                <a16:creationId xmlns:a16="http://schemas.microsoft.com/office/drawing/2014/main" id="{56B0C1F8-FD8A-46B3-8A94-77CA0CF9E081}"/>
              </a:ext>
            </a:extLst>
          </p:cNvPr>
          <p:cNvSpPr>
            <a:spLocks noGrp="1"/>
          </p:cNvSpPr>
          <p:nvPr>
            <p:ph idx="1"/>
          </p:nvPr>
        </p:nvSpPr>
        <p:spPr/>
        <p:txBody>
          <a:bodyPr>
            <a:normAutofit/>
          </a:bodyPr>
          <a:lstStyle/>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800" dirty="0">
                <a:latin typeface="Tahoma" panose="020B0604030504040204" pitchFamily="34" charset="0"/>
                <a:ea typeface="Tahoma" panose="020B0604030504040204" pitchFamily="34" charset="0"/>
                <a:cs typeface="Tahoma" panose="020B0604030504040204" pitchFamily="34" charset="0"/>
              </a:rPr>
              <a:t>The file can be viewed by using the View File link.</a:t>
            </a: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p:txBody>
      </p:sp>
      <p:pic>
        <p:nvPicPr>
          <p:cNvPr id="5" name="Content Placeholder 8">
            <a:extLst>
              <a:ext uri="{FF2B5EF4-FFF2-40B4-BE49-F238E27FC236}">
                <a16:creationId xmlns:a16="http://schemas.microsoft.com/office/drawing/2014/main" id="{FE9137BB-8C80-45D9-86E6-9816AE2B6E66}"/>
              </a:ext>
            </a:extLst>
          </p:cNvPr>
          <p:cNvPicPr>
            <a:picLocks noChangeAspect="1"/>
          </p:cNvPicPr>
          <p:nvPr/>
        </p:nvPicPr>
        <p:blipFill rotWithShape="1">
          <a:blip r:embed="rId2"/>
          <a:srcRect t="77363"/>
          <a:stretch/>
        </p:blipFill>
        <p:spPr>
          <a:xfrm>
            <a:off x="682471" y="2490788"/>
            <a:ext cx="10515600" cy="608629"/>
          </a:xfrm>
          <a:prstGeom prst="rect">
            <a:avLst/>
          </a:prstGeom>
        </p:spPr>
      </p:pic>
      <p:pic>
        <p:nvPicPr>
          <p:cNvPr id="8" name="Picture 7">
            <a:extLst>
              <a:ext uri="{FF2B5EF4-FFF2-40B4-BE49-F238E27FC236}">
                <a16:creationId xmlns:a16="http://schemas.microsoft.com/office/drawing/2014/main" id="{42D9F6CA-F15E-450E-97BD-63B7BFC3DF5B}"/>
              </a:ext>
            </a:extLst>
          </p:cNvPr>
          <p:cNvPicPr>
            <a:picLocks noChangeAspect="1"/>
          </p:cNvPicPr>
          <p:nvPr/>
        </p:nvPicPr>
        <p:blipFill rotWithShape="1">
          <a:blip r:embed="rId3"/>
          <a:srcRect r="4742"/>
          <a:stretch/>
        </p:blipFill>
        <p:spPr>
          <a:xfrm>
            <a:off x="838200" y="3099417"/>
            <a:ext cx="10058400" cy="977291"/>
          </a:xfrm>
          <a:prstGeom prst="rect">
            <a:avLst/>
          </a:prstGeom>
        </p:spPr>
      </p:pic>
    </p:spTree>
    <p:extLst>
      <p:ext uri="{BB962C8B-B14F-4D97-AF65-F5344CB8AC3E}">
        <p14:creationId xmlns:p14="http://schemas.microsoft.com/office/powerpoint/2010/main" val="142170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32EC8-9143-4D9C-897E-CE9F88FFF70D}"/>
              </a:ext>
            </a:extLst>
          </p:cNvPr>
          <p:cNvSpPr>
            <a:spLocks noGrp="1"/>
          </p:cNvSpPr>
          <p:nvPr>
            <p:ph type="title"/>
          </p:nvPr>
        </p:nvSpPr>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Check the status of your uploads</a:t>
            </a:r>
            <a:br>
              <a:rPr lang="en-US" sz="1100" dirty="0">
                <a:latin typeface="Tahoma" panose="020B0604030504040204" pitchFamily="34" charset="0"/>
                <a:ea typeface="Tahoma" panose="020B0604030504040204" pitchFamily="34" charset="0"/>
                <a:cs typeface="Tahoma" panose="020B0604030504040204" pitchFamily="34" charset="0"/>
              </a:rPr>
            </a:br>
            <a:br>
              <a:rPr lang="en-US" sz="1100" b="1" i="0" dirty="0">
                <a:solidFill>
                  <a:srgbClr val="004986"/>
                </a:solidFill>
                <a:effectLst/>
                <a:latin typeface="Open Sans" panose="020B060603050402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196C9B-AE10-4C77-BE1D-F4D0E75F2F7E}"/>
              </a:ext>
            </a:extLst>
          </p:cNvPr>
          <p:cNvSpPr>
            <a:spLocks noGrp="1"/>
          </p:cNvSpPr>
          <p:nvPr>
            <p:ph sz="half" idx="1"/>
          </p:nvPr>
        </p:nvSpPr>
        <p:spPr/>
        <p:txBody>
          <a:bodyPr>
            <a:normAutofit/>
          </a:bodyPr>
          <a:lstStyle/>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809CEF08-1A9C-4C02-80A0-076BF1FC9FF7}"/>
              </a:ext>
            </a:extLst>
          </p:cNvPr>
          <p:cNvSpPr>
            <a:spLocks noGrp="1"/>
          </p:cNvSpPr>
          <p:nvPr>
            <p:ph sz="half" idx="2"/>
          </p:nvPr>
        </p:nvSpPr>
        <p:spPr>
          <a:xfrm>
            <a:off x="6172200" y="585926"/>
            <a:ext cx="5181600" cy="5591037"/>
          </a:xfrm>
        </p:spPr>
        <p:txBody>
          <a:bodyPr/>
          <a:lstStyle/>
          <a:p>
            <a:pPr marL="0" indent="0">
              <a:buNone/>
            </a:pPr>
            <a:r>
              <a:rPr lang="en-US" sz="1600" dirty="0">
                <a:latin typeface="Tahoma" panose="020B0604030504040204" pitchFamily="34" charset="0"/>
                <a:ea typeface="Tahoma" panose="020B0604030504040204" pitchFamily="34" charset="0"/>
                <a:cs typeface="Tahoma" panose="020B0604030504040204" pitchFamily="34" charset="0"/>
              </a:rPr>
              <a:t>I typically filter by fiscal year. This will show me the files and the status of those files for that fiscal year.</a:t>
            </a:r>
            <a:endParaRPr lang="en-US" dirty="0"/>
          </a:p>
          <a:p>
            <a:pPr marL="0"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pic>
        <p:nvPicPr>
          <p:cNvPr id="20" name="Picture 19">
            <a:extLst>
              <a:ext uri="{FF2B5EF4-FFF2-40B4-BE49-F238E27FC236}">
                <a16:creationId xmlns:a16="http://schemas.microsoft.com/office/drawing/2014/main" id="{F0A2AB92-0247-491E-AC05-54C14C48D02C}"/>
              </a:ext>
            </a:extLst>
          </p:cNvPr>
          <p:cNvPicPr>
            <a:picLocks noChangeAspect="1"/>
          </p:cNvPicPr>
          <p:nvPr/>
        </p:nvPicPr>
        <p:blipFill>
          <a:blip r:embed="rId2"/>
          <a:stretch>
            <a:fillRect/>
          </a:stretch>
        </p:blipFill>
        <p:spPr>
          <a:xfrm>
            <a:off x="6227139" y="1624615"/>
            <a:ext cx="5071721" cy="2547890"/>
          </a:xfrm>
          <a:prstGeom prst="rect">
            <a:avLst/>
          </a:prstGeom>
        </p:spPr>
      </p:pic>
      <p:pic>
        <p:nvPicPr>
          <p:cNvPr id="22" name="Picture 21">
            <a:extLst>
              <a:ext uri="{FF2B5EF4-FFF2-40B4-BE49-F238E27FC236}">
                <a16:creationId xmlns:a16="http://schemas.microsoft.com/office/drawing/2014/main" id="{9CABFC9E-DCD1-417F-A2FE-8DCCF34172C9}"/>
              </a:ext>
            </a:extLst>
          </p:cNvPr>
          <p:cNvPicPr>
            <a:picLocks noChangeAspect="1"/>
          </p:cNvPicPr>
          <p:nvPr/>
        </p:nvPicPr>
        <p:blipFill>
          <a:blip r:embed="rId3"/>
          <a:stretch>
            <a:fillRect/>
          </a:stretch>
        </p:blipFill>
        <p:spPr>
          <a:xfrm>
            <a:off x="6227139" y="4824563"/>
            <a:ext cx="5071721" cy="795002"/>
          </a:xfrm>
          <a:prstGeom prst="rect">
            <a:avLst/>
          </a:prstGeom>
        </p:spPr>
      </p:pic>
      <p:pic>
        <p:nvPicPr>
          <p:cNvPr id="6" name="Picture 5">
            <a:extLst>
              <a:ext uri="{FF2B5EF4-FFF2-40B4-BE49-F238E27FC236}">
                <a16:creationId xmlns:a16="http://schemas.microsoft.com/office/drawing/2014/main" id="{10F7A0C5-B0BD-4B42-ACDC-BA1F10ABAD64}"/>
              </a:ext>
            </a:extLst>
          </p:cNvPr>
          <p:cNvPicPr>
            <a:picLocks noChangeAspect="1"/>
          </p:cNvPicPr>
          <p:nvPr/>
        </p:nvPicPr>
        <p:blipFill>
          <a:blip r:embed="rId4"/>
          <a:stretch>
            <a:fillRect/>
          </a:stretch>
        </p:blipFill>
        <p:spPr>
          <a:xfrm>
            <a:off x="905737" y="1435253"/>
            <a:ext cx="2309060" cy="274344"/>
          </a:xfrm>
          <a:prstGeom prst="rect">
            <a:avLst/>
          </a:prstGeom>
        </p:spPr>
      </p:pic>
      <p:pic>
        <p:nvPicPr>
          <p:cNvPr id="10" name="Picture 9">
            <a:extLst>
              <a:ext uri="{FF2B5EF4-FFF2-40B4-BE49-F238E27FC236}">
                <a16:creationId xmlns:a16="http://schemas.microsoft.com/office/drawing/2014/main" id="{3FEF9A37-7930-4FBB-AC2D-0476F3EA213E}"/>
              </a:ext>
            </a:extLst>
          </p:cNvPr>
          <p:cNvPicPr>
            <a:picLocks noChangeAspect="1"/>
          </p:cNvPicPr>
          <p:nvPr/>
        </p:nvPicPr>
        <p:blipFill>
          <a:blip r:embed="rId5"/>
          <a:stretch>
            <a:fillRect/>
          </a:stretch>
        </p:blipFill>
        <p:spPr>
          <a:xfrm>
            <a:off x="905737" y="1709597"/>
            <a:ext cx="2194750" cy="327688"/>
          </a:xfrm>
          <a:prstGeom prst="rect">
            <a:avLst/>
          </a:prstGeom>
        </p:spPr>
      </p:pic>
      <p:pic>
        <p:nvPicPr>
          <p:cNvPr id="9" name="Picture 8">
            <a:extLst>
              <a:ext uri="{FF2B5EF4-FFF2-40B4-BE49-F238E27FC236}">
                <a16:creationId xmlns:a16="http://schemas.microsoft.com/office/drawing/2014/main" id="{448A62FA-96D7-400F-BBA2-9351B4557B82}"/>
              </a:ext>
            </a:extLst>
          </p:cNvPr>
          <p:cNvPicPr>
            <a:picLocks noChangeAspect="1"/>
          </p:cNvPicPr>
          <p:nvPr/>
        </p:nvPicPr>
        <p:blipFill>
          <a:blip r:embed="rId6"/>
          <a:stretch>
            <a:fillRect/>
          </a:stretch>
        </p:blipFill>
        <p:spPr>
          <a:xfrm>
            <a:off x="838200" y="3218962"/>
            <a:ext cx="3076852" cy="3211201"/>
          </a:xfrm>
          <a:prstGeom prst="rect">
            <a:avLst/>
          </a:prstGeom>
        </p:spPr>
      </p:pic>
    </p:spTree>
    <p:extLst>
      <p:ext uri="{BB962C8B-B14F-4D97-AF65-F5344CB8AC3E}">
        <p14:creationId xmlns:p14="http://schemas.microsoft.com/office/powerpoint/2010/main" val="1436735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9FAC-7E1C-44FD-AEB5-72D8F25F8B00}"/>
              </a:ext>
            </a:extLst>
          </p:cNvPr>
          <p:cNvSpPr>
            <a:spLocks noGrp="1"/>
          </p:cNvSpPr>
          <p:nvPr>
            <p:ph type="title"/>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Handbook Codes</a:t>
            </a:r>
          </a:p>
        </p:txBody>
      </p:sp>
      <p:pic>
        <p:nvPicPr>
          <p:cNvPr id="6" name="Content Placeholder 5">
            <a:extLst>
              <a:ext uri="{FF2B5EF4-FFF2-40B4-BE49-F238E27FC236}">
                <a16:creationId xmlns:a16="http://schemas.microsoft.com/office/drawing/2014/main" id="{4155F593-CC5B-4687-BEDC-421117620BAC}"/>
              </a:ext>
            </a:extLst>
          </p:cNvPr>
          <p:cNvPicPr>
            <a:picLocks noGrp="1" noChangeAspect="1"/>
          </p:cNvPicPr>
          <p:nvPr>
            <p:ph sz="half" idx="1"/>
          </p:nvPr>
        </p:nvPicPr>
        <p:blipFill>
          <a:blip r:embed="rId2"/>
          <a:stretch>
            <a:fillRect/>
          </a:stretch>
        </p:blipFill>
        <p:spPr>
          <a:xfrm>
            <a:off x="1030513" y="1690688"/>
            <a:ext cx="2110923" cy="784928"/>
          </a:xfrm>
        </p:spPr>
      </p:pic>
      <p:sp>
        <p:nvSpPr>
          <p:cNvPr id="4" name="Content Placeholder 3">
            <a:extLst>
              <a:ext uri="{FF2B5EF4-FFF2-40B4-BE49-F238E27FC236}">
                <a16:creationId xmlns:a16="http://schemas.microsoft.com/office/drawing/2014/main" id="{1DA56CBC-8811-4008-BEAB-6EF5219B5CF0}"/>
              </a:ext>
            </a:extLst>
          </p:cNvPr>
          <p:cNvSpPr>
            <a:spLocks noGrp="1"/>
          </p:cNvSpPr>
          <p:nvPr>
            <p:ph sz="half" idx="2"/>
          </p:nvPr>
        </p:nvSpPr>
        <p:spPr>
          <a:xfrm>
            <a:off x="6172200" y="1455938"/>
            <a:ext cx="5181600" cy="5221087"/>
          </a:xfrm>
        </p:spPr>
        <p:txBody>
          <a:bodyPr>
            <a:normAutofit/>
          </a:bodyPr>
          <a:lstStyle/>
          <a:p>
            <a:pPr marL="0" indent="0">
              <a:buNone/>
            </a:pPr>
            <a:r>
              <a:rPr lang="en-US" sz="1600" dirty="0"/>
              <a:t>This feature allows you to see all codes established in the MEFS system since 2011.</a:t>
            </a:r>
          </a:p>
          <a:p>
            <a:pPr marL="0" indent="0">
              <a:buNone/>
            </a:pPr>
            <a:endParaRPr lang="en-US" sz="1600" dirty="0"/>
          </a:p>
          <a:p>
            <a:pPr marL="0" indent="0">
              <a:buNone/>
            </a:pPr>
            <a:endParaRPr lang="en-US" sz="1600" dirty="0">
              <a:latin typeface="Tahoma" panose="020B0604030504040204" pitchFamily="34" charset="0"/>
              <a:ea typeface="Tahoma" panose="020B0604030504040204" pitchFamily="34" charset="0"/>
              <a:cs typeface="Tahoma" panose="020B0604030504040204" pitchFamily="34" charset="0"/>
            </a:endParaRPr>
          </a:p>
        </p:txBody>
      </p:sp>
      <p:pic>
        <p:nvPicPr>
          <p:cNvPr id="7" name="Picture 6">
            <a:extLst>
              <a:ext uri="{FF2B5EF4-FFF2-40B4-BE49-F238E27FC236}">
                <a16:creationId xmlns:a16="http://schemas.microsoft.com/office/drawing/2014/main" id="{EBEEF6D2-57B2-4630-80E8-7D7D100B71DF}"/>
              </a:ext>
            </a:extLst>
          </p:cNvPr>
          <p:cNvPicPr>
            <a:picLocks noChangeAspect="1"/>
          </p:cNvPicPr>
          <p:nvPr/>
        </p:nvPicPr>
        <p:blipFill>
          <a:blip r:embed="rId3"/>
          <a:stretch>
            <a:fillRect/>
          </a:stretch>
        </p:blipFill>
        <p:spPr>
          <a:xfrm>
            <a:off x="6182903" y="2174298"/>
            <a:ext cx="5226869" cy="1511685"/>
          </a:xfrm>
          <a:prstGeom prst="rect">
            <a:avLst/>
          </a:prstGeom>
        </p:spPr>
      </p:pic>
      <p:pic>
        <p:nvPicPr>
          <p:cNvPr id="8" name="Picture 7">
            <a:extLst>
              <a:ext uri="{FF2B5EF4-FFF2-40B4-BE49-F238E27FC236}">
                <a16:creationId xmlns:a16="http://schemas.microsoft.com/office/drawing/2014/main" id="{352434B2-538D-42CE-91BF-872063F05CF3}"/>
              </a:ext>
            </a:extLst>
          </p:cNvPr>
          <p:cNvPicPr>
            <a:picLocks noChangeAspect="1"/>
          </p:cNvPicPr>
          <p:nvPr/>
        </p:nvPicPr>
        <p:blipFill>
          <a:blip r:embed="rId4"/>
          <a:stretch>
            <a:fillRect/>
          </a:stretch>
        </p:blipFill>
        <p:spPr>
          <a:xfrm>
            <a:off x="6278115" y="4083219"/>
            <a:ext cx="4969770" cy="2637685"/>
          </a:xfrm>
          <a:prstGeom prst="rect">
            <a:avLst/>
          </a:prstGeom>
        </p:spPr>
      </p:pic>
    </p:spTree>
    <p:extLst>
      <p:ext uri="{BB962C8B-B14F-4D97-AF65-F5344CB8AC3E}">
        <p14:creationId xmlns:p14="http://schemas.microsoft.com/office/powerpoint/2010/main" val="295419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9B877-1EEB-4592-A264-66E3C225E577}"/>
              </a:ext>
            </a:extLst>
          </p:cNvPr>
          <p:cNvSpPr>
            <a:spLocks noGrp="1"/>
          </p:cNvSpPr>
          <p:nvPr>
            <p:ph type="title"/>
          </p:nvPr>
        </p:nvSpPr>
        <p:spPr/>
        <p:txBody>
          <a:bodyPr/>
          <a:lstStyle/>
          <a:p>
            <a:r>
              <a:rPr lang="en-US" dirty="0"/>
              <a:t>Handbook Codes</a:t>
            </a:r>
          </a:p>
        </p:txBody>
      </p:sp>
      <p:sp>
        <p:nvSpPr>
          <p:cNvPr id="3" name="Content Placeholder 2">
            <a:extLst>
              <a:ext uri="{FF2B5EF4-FFF2-40B4-BE49-F238E27FC236}">
                <a16:creationId xmlns:a16="http://schemas.microsoft.com/office/drawing/2014/main" id="{4B609B5E-039F-473F-A929-E6444B109412}"/>
              </a:ext>
            </a:extLst>
          </p:cNvPr>
          <p:cNvSpPr>
            <a:spLocks noGrp="1"/>
          </p:cNvSpPr>
          <p:nvPr>
            <p:ph idx="1"/>
          </p:nvPr>
        </p:nvSpPr>
        <p:spPr>
          <a:xfrm>
            <a:off x="4101483" y="987425"/>
            <a:ext cx="7253905" cy="5253577"/>
          </a:xfrm>
        </p:spPr>
        <p:txBody>
          <a:bodyPr/>
          <a:lstStyle/>
          <a:p>
            <a:pPr marL="0" indent="0">
              <a:buNone/>
            </a:pPr>
            <a:r>
              <a:rPr lang="en-US" sz="2000" dirty="0"/>
              <a:t>Click on the fund code link on the left.</a:t>
            </a:r>
          </a:p>
          <a:p>
            <a:pPr marL="0" indent="0">
              <a:buNone/>
            </a:pPr>
            <a:endParaRPr lang="en-US" sz="2000" dirty="0"/>
          </a:p>
          <a:p>
            <a:pPr marL="0" indent="0">
              <a:buNone/>
            </a:pPr>
            <a:endParaRPr lang="en-US" sz="800" dirty="0"/>
          </a:p>
          <a:p>
            <a:pPr marL="0" indent="0">
              <a:buNone/>
            </a:pPr>
            <a:endParaRPr lang="en-US" sz="2000" dirty="0"/>
          </a:p>
          <a:p>
            <a:pPr marL="0" indent="0">
              <a:buNone/>
            </a:pPr>
            <a:r>
              <a:rPr lang="en-US" sz="2000" dirty="0"/>
              <a:t>The result shows  code title and that the code was valid from 2011 to 2021.</a:t>
            </a:r>
          </a:p>
          <a:p>
            <a:pPr marL="0" indent="0">
              <a:buNone/>
            </a:pPr>
            <a:endParaRPr lang="en-US" sz="800" dirty="0"/>
          </a:p>
          <a:p>
            <a:pPr marL="0" indent="0">
              <a:buNone/>
            </a:pPr>
            <a:endParaRPr lang="en-US" sz="800" dirty="0"/>
          </a:p>
          <a:p>
            <a:pPr marL="0" indent="0">
              <a:buNone/>
            </a:pPr>
            <a:endParaRPr lang="en-US" sz="2000" dirty="0"/>
          </a:p>
          <a:p>
            <a:pPr marL="0" indent="0">
              <a:buNone/>
            </a:pPr>
            <a:endParaRPr lang="en-US" sz="2000" dirty="0"/>
          </a:p>
        </p:txBody>
      </p:sp>
      <p:sp>
        <p:nvSpPr>
          <p:cNvPr id="4" name="Text Placeholder 3">
            <a:extLst>
              <a:ext uri="{FF2B5EF4-FFF2-40B4-BE49-F238E27FC236}">
                <a16:creationId xmlns:a16="http://schemas.microsoft.com/office/drawing/2014/main" id="{4AF2E8CD-D251-423C-80A8-B1EFCF9CF301}"/>
              </a:ext>
            </a:extLst>
          </p:cNvPr>
          <p:cNvSpPr>
            <a:spLocks noGrp="1"/>
          </p:cNvSpPr>
          <p:nvPr>
            <p:ph type="body" sz="half" idx="2"/>
          </p:nvPr>
        </p:nvSpPr>
        <p:spPr/>
        <p:txBody>
          <a:bodyPr/>
          <a:lstStyle/>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9FD92C38-6435-400C-ACAE-7B382C53753F}"/>
              </a:ext>
            </a:extLst>
          </p:cNvPr>
          <p:cNvPicPr>
            <a:picLocks noChangeAspect="1"/>
          </p:cNvPicPr>
          <p:nvPr/>
        </p:nvPicPr>
        <p:blipFill rotWithShape="1">
          <a:blip r:embed="rId2"/>
          <a:srcRect b="83642"/>
          <a:stretch/>
        </p:blipFill>
        <p:spPr>
          <a:xfrm>
            <a:off x="1030482" y="2218893"/>
            <a:ext cx="2400508" cy="330344"/>
          </a:xfrm>
          <a:prstGeom prst="rect">
            <a:avLst/>
          </a:prstGeom>
        </p:spPr>
      </p:pic>
      <p:pic>
        <p:nvPicPr>
          <p:cNvPr id="6" name="Picture 5">
            <a:extLst>
              <a:ext uri="{FF2B5EF4-FFF2-40B4-BE49-F238E27FC236}">
                <a16:creationId xmlns:a16="http://schemas.microsoft.com/office/drawing/2014/main" id="{EE69CDDC-ED85-4F4C-BCBF-2F1772DC8D89}"/>
              </a:ext>
            </a:extLst>
          </p:cNvPr>
          <p:cNvPicPr>
            <a:picLocks noChangeAspect="1"/>
          </p:cNvPicPr>
          <p:nvPr/>
        </p:nvPicPr>
        <p:blipFill rotWithShape="1">
          <a:blip r:embed="rId2"/>
          <a:srcRect t="82587"/>
          <a:stretch/>
        </p:blipFill>
        <p:spPr>
          <a:xfrm>
            <a:off x="1030482" y="2637647"/>
            <a:ext cx="2400508" cy="351646"/>
          </a:xfrm>
          <a:prstGeom prst="rect">
            <a:avLst/>
          </a:prstGeom>
        </p:spPr>
      </p:pic>
      <p:pic>
        <p:nvPicPr>
          <p:cNvPr id="8" name="Picture 7">
            <a:extLst>
              <a:ext uri="{FF2B5EF4-FFF2-40B4-BE49-F238E27FC236}">
                <a16:creationId xmlns:a16="http://schemas.microsoft.com/office/drawing/2014/main" id="{D8AF46DE-5511-4A65-BEB7-89031BE0B2DE}"/>
              </a:ext>
            </a:extLst>
          </p:cNvPr>
          <p:cNvPicPr>
            <a:picLocks noChangeAspect="1"/>
          </p:cNvPicPr>
          <p:nvPr/>
        </p:nvPicPr>
        <p:blipFill>
          <a:blip r:embed="rId3"/>
          <a:stretch>
            <a:fillRect/>
          </a:stretch>
        </p:blipFill>
        <p:spPr>
          <a:xfrm>
            <a:off x="4479360" y="1476814"/>
            <a:ext cx="6498150" cy="671581"/>
          </a:xfrm>
          <a:prstGeom prst="rect">
            <a:avLst/>
          </a:prstGeom>
        </p:spPr>
      </p:pic>
      <p:pic>
        <p:nvPicPr>
          <p:cNvPr id="10" name="Picture 9">
            <a:extLst>
              <a:ext uri="{FF2B5EF4-FFF2-40B4-BE49-F238E27FC236}">
                <a16:creationId xmlns:a16="http://schemas.microsoft.com/office/drawing/2014/main" id="{8C4E32B2-422C-441B-9BD6-A71634D47738}"/>
              </a:ext>
            </a:extLst>
          </p:cNvPr>
          <p:cNvPicPr>
            <a:picLocks noChangeAspect="1"/>
          </p:cNvPicPr>
          <p:nvPr/>
        </p:nvPicPr>
        <p:blipFill>
          <a:blip r:embed="rId4"/>
          <a:stretch>
            <a:fillRect/>
          </a:stretch>
        </p:blipFill>
        <p:spPr>
          <a:xfrm>
            <a:off x="4784645" y="3429000"/>
            <a:ext cx="6498150" cy="2163932"/>
          </a:xfrm>
          <a:prstGeom prst="rect">
            <a:avLst/>
          </a:prstGeom>
        </p:spPr>
      </p:pic>
    </p:spTree>
    <p:extLst>
      <p:ext uri="{BB962C8B-B14F-4D97-AF65-F5344CB8AC3E}">
        <p14:creationId xmlns:p14="http://schemas.microsoft.com/office/powerpoint/2010/main" val="2315808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2827</TotalTime>
  <Words>768</Words>
  <Application>Microsoft Office PowerPoint</Application>
  <PresentationFormat>Widescreen</PresentationFormat>
  <Paragraphs>116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Open Sans</vt:lpstr>
      <vt:lpstr>Tahoma</vt:lpstr>
      <vt:lpstr>Office Theme</vt:lpstr>
      <vt:lpstr>Maine Education Financial System (MEFS) Sometimes referred to as NEO Financial</vt:lpstr>
      <vt:lpstr>Maine Education Financial System</vt:lpstr>
      <vt:lpstr>What we do when we get your data…. We validate it and use that data for many purposes.  </vt:lpstr>
      <vt:lpstr>Uploading Files</vt:lpstr>
      <vt:lpstr>Upload Budget Backup Documentation</vt:lpstr>
      <vt:lpstr>The budget backup documents go to the supplementary document section below the submission section. </vt:lpstr>
      <vt:lpstr>Check the status of your uploads  </vt:lpstr>
      <vt:lpstr>Handbook Codes</vt:lpstr>
      <vt:lpstr>Handbook Codes</vt:lpstr>
      <vt:lpstr>Code Combination Validation List </vt:lpstr>
      <vt:lpstr>One of the tools Maine School Administrative Units (SAUs) use to ensure they receive sufficient funding is the Financial Accounting for Local School Systems in Maine, Accounting Handbook .   Using codes appropriately at the local level is important. State and Federal level reports are driven by the data provided to MEFS.  Your hard work providing good data enables the DOE to use the best method possible in efficiently allocating support to districts.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Towers, Denise</dc:creator>
  <cp:lastModifiedBy>Towers, Denise</cp:lastModifiedBy>
  <cp:revision>22</cp:revision>
  <dcterms:created xsi:type="dcterms:W3CDTF">2021-08-13T13:33:57Z</dcterms:created>
  <dcterms:modified xsi:type="dcterms:W3CDTF">2023-09-22T18:04:14Z</dcterms:modified>
</cp:coreProperties>
</file>