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s/modernComment_115_4AEFFC76.xml" ContentType="application/vnd.ms-powerpoint.comments+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302" r:id="rId3"/>
    <p:sldId id="260" r:id="rId4"/>
    <p:sldId id="305" r:id="rId5"/>
    <p:sldId id="297" r:id="rId6"/>
    <p:sldId id="298" r:id="rId7"/>
    <p:sldId id="299" r:id="rId8"/>
    <p:sldId id="300" r:id="rId9"/>
    <p:sldId id="301" r:id="rId10"/>
    <p:sldId id="303" r:id="rId11"/>
    <p:sldId id="294" r:id="rId12"/>
    <p:sldId id="296" r:id="rId13"/>
    <p:sldId id="295" r:id="rId14"/>
    <p:sldId id="276" r:id="rId15"/>
    <p:sldId id="277"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15843B9-3E63-AC4C-FA30-E1992AB5674A}" name="Armstrong, Jane" initials="AJ" userId="S::jane.armstrong@maine.gov::75a22de5-44e9-4238-8579-e6fc7f6f916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1E3D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567" autoAdjust="0"/>
  </p:normalViewPr>
  <p:slideViewPr>
    <p:cSldViewPr snapToGrid="0">
      <p:cViewPr varScale="1">
        <p:scale>
          <a:sx n="64" d="100"/>
          <a:sy n="64" d="100"/>
        </p:scale>
        <p:origin x="768" y="67"/>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okson, Alexandra" userId="0c473e4e-ad70-43fa-8ced-32d7a9bd8f17" providerId="ADAL" clId="{BC3C59C6-316D-4B2F-92BF-ADFAB7BCE316}"/>
    <pc:docChg chg="undo custSel addSld modSld sldOrd">
      <pc:chgData name="Cookson, Alexandra" userId="0c473e4e-ad70-43fa-8ced-32d7a9bd8f17" providerId="ADAL" clId="{BC3C59C6-316D-4B2F-92BF-ADFAB7BCE316}" dt="2023-10-23T18:24:33.847" v="2183"/>
      <pc:docMkLst>
        <pc:docMk/>
      </pc:docMkLst>
      <pc:sldChg chg="modSp mod">
        <pc:chgData name="Cookson, Alexandra" userId="0c473e4e-ad70-43fa-8ced-32d7a9bd8f17" providerId="ADAL" clId="{BC3C59C6-316D-4B2F-92BF-ADFAB7BCE316}" dt="2023-10-23T18:23:29.738" v="2179" actId="20577"/>
        <pc:sldMkLst>
          <pc:docMk/>
          <pc:sldMk cId="2045112073" sldId="256"/>
        </pc:sldMkLst>
        <pc:spChg chg="mod">
          <ac:chgData name="Cookson, Alexandra" userId="0c473e4e-ad70-43fa-8ced-32d7a9bd8f17" providerId="ADAL" clId="{BC3C59C6-316D-4B2F-92BF-ADFAB7BCE316}" dt="2023-10-23T18:23:29.738" v="2179" actId="20577"/>
          <ac:spMkLst>
            <pc:docMk/>
            <pc:sldMk cId="2045112073" sldId="256"/>
            <ac:spMk id="3" creationId="{1FB261C3-29BF-5544-3D82-41D78D891E46}"/>
          </ac:spMkLst>
        </pc:spChg>
      </pc:sldChg>
      <pc:sldChg chg="addSp modSp modNotesTx">
        <pc:chgData name="Cookson, Alexandra" userId="0c473e4e-ad70-43fa-8ced-32d7a9bd8f17" providerId="ADAL" clId="{BC3C59C6-316D-4B2F-92BF-ADFAB7BCE316}" dt="2023-10-23T18:12:45.118" v="1635" actId="14100"/>
        <pc:sldMkLst>
          <pc:docMk/>
          <pc:sldMk cId="44559284" sldId="260"/>
        </pc:sldMkLst>
        <pc:spChg chg="mod">
          <ac:chgData name="Cookson, Alexandra" userId="0c473e4e-ad70-43fa-8ced-32d7a9bd8f17" providerId="ADAL" clId="{BC3C59C6-316D-4B2F-92BF-ADFAB7BCE316}" dt="2023-10-23T18:12:24.171" v="1632" actId="14100"/>
          <ac:spMkLst>
            <pc:docMk/>
            <pc:sldMk cId="44559284" sldId="260"/>
            <ac:spMk id="2" creationId="{49358D1C-41A9-00B8-EE0C-FB3C599152A5}"/>
          </ac:spMkLst>
        </pc:spChg>
        <pc:spChg chg="mod">
          <ac:chgData name="Cookson, Alexandra" userId="0c473e4e-ad70-43fa-8ced-32d7a9bd8f17" providerId="ADAL" clId="{BC3C59C6-316D-4B2F-92BF-ADFAB7BCE316}" dt="2023-10-23T18:12:30.669" v="1633" actId="14100"/>
          <ac:spMkLst>
            <pc:docMk/>
            <pc:sldMk cId="44559284" sldId="260"/>
            <ac:spMk id="5" creationId="{BC7405D4-A64F-7F33-1095-AD0885594541}"/>
          </ac:spMkLst>
        </pc:spChg>
        <pc:picChg chg="add mod">
          <ac:chgData name="Cookson, Alexandra" userId="0c473e4e-ad70-43fa-8ced-32d7a9bd8f17" providerId="ADAL" clId="{BC3C59C6-316D-4B2F-92BF-ADFAB7BCE316}" dt="2023-10-23T18:12:45.118" v="1635" actId="14100"/>
          <ac:picMkLst>
            <pc:docMk/>
            <pc:sldMk cId="44559284" sldId="260"/>
            <ac:picMk id="7170" creationId="{21177547-A647-50A2-B9E3-085D38BAA077}"/>
          </ac:picMkLst>
        </pc:picChg>
      </pc:sldChg>
      <pc:sldChg chg="modSp mod">
        <pc:chgData name="Cookson, Alexandra" userId="0c473e4e-ad70-43fa-8ced-32d7a9bd8f17" providerId="ADAL" clId="{BC3C59C6-316D-4B2F-92BF-ADFAB7BCE316}" dt="2023-10-23T18:08:30.345" v="1552" actId="20577"/>
        <pc:sldMkLst>
          <pc:docMk/>
          <pc:sldMk cId="3034747591" sldId="276"/>
        </pc:sldMkLst>
        <pc:spChg chg="mod">
          <ac:chgData name="Cookson, Alexandra" userId="0c473e4e-ad70-43fa-8ced-32d7a9bd8f17" providerId="ADAL" clId="{BC3C59C6-316D-4B2F-92BF-ADFAB7BCE316}" dt="2023-10-23T18:08:30.345" v="1552" actId="20577"/>
          <ac:spMkLst>
            <pc:docMk/>
            <pc:sldMk cId="3034747591" sldId="276"/>
            <ac:spMk id="2" creationId="{49358D1C-41A9-00B8-EE0C-FB3C599152A5}"/>
          </ac:spMkLst>
        </pc:spChg>
      </pc:sldChg>
      <pc:sldChg chg="addSp delSp modSp mod">
        <pc:chgData name="Cookson, Alexandra" userId="0c473e4e-ad70-43fa-8ced-32d7a9bd8f17" providerId="ADAL" clId="{BC3C59C6-316D-4B2F-92BF-ADFAB7BCE316}" dt="2023-10-23T18:23:13.146" v="2177" actId="14100"/>
        <pc:sldMkLst>
          <pc:docMk/>
          <pc:sldMk cId="1257241718" sldId="277"/>
        </pc:sldMkLst>
        <pc:spChg chg="mod">
          <ac:chgData name="Cookson, Alexandra" userId="0c473e4e-ad70-43fa-8ced-32d7a9bd8f17" providerId="ADAL" clId="{BC3C59C6-316D-4B2F-92BF-ADFAB7BCE316}" dt="2023-10-23T18:23:13.146" v="2177" actId="14100"/>
          <ac:spMkLst>
            <pc:docMk/>
            <pc:sldMk cId="1257241718" sldId="277"/>
            <ac:spMk id="2" creationId="{49358D1C-41A9-00B8-EE0C-FB3C599152A5}"/>
          </ac:spMkLst>
        </pc:spChg>
        <pc:spChg chg="mod">
          <ac:chgData name="Cookson, Alexandra" userId="0c473e4e-ad70-43fa-8ced-32d7a9bd8f17" providerId="ADAL" clId="{BC3C59C6-316D-4B2F-92BF-ADFAB7BCE316}" dt="2023-10-23T18:22:49.384" v="2169" actId="1076"/>
          <ac:spMkLst>
            <pc:docMk/>
            <pc:sldMk cId="1257241718" sldId="277"/>
            <ac:spMk id="5" creationId="{BC7405D4-A64F-7F33-1095-AD0885594541}"/>
          </ac:spMkLst>
        </pc:spChg>
        <pc:picChg chg="add del">
          <ac:chgData name="Cookson, Alexandra" userId="0c473e4e-ad70-43fa-8ced-32d7a9bd8f17" providerId="ADAL" clId="{BC3C59C6-316D-4B2F-92BF-ADFAB7BCE316}" dt="2023-10-23T18:20:40.380" v="2018" actId="22"/>
          <ac:picMkLst>
            <pc:docMk/>
            <pc:sldMk cId="1257241718" sldId="277"/>
            <ac:picMk id="6" creationId="{57E27A35-E7D6-33A5-CB3B-ACAC940693EC}"/>
          </ac:picMkLst>
        </pc:picChg>
        <pc:picChg chg="del">
          <ac:chgData name="Cookson, Alexandra" userId="0c473e4e-ad70-43fa-8ced-32d7a9bd8f17" providerId="ADAL" clId="{BC3C59C6-316D-4B2F-92BF-ADFAB7BCE316}" dt="2023-10-23T18:21:22.288" v="2052" actId="478"/>
          <ac:picMkLst>
            <pc:docMk/>
            <pc:sldMk cId="1257241718" sldId="277"/>
            <ac:picMk id="7" creationId="{83114650-B1E4-B1EE-3A1B-3D07A0FA528A}"/>
          </ac:picMkLst>
        </pc:picChg>
        <pc:picChg chg="del">
          <ac:chgData name="Cookson, Alexandra" userId="0c473e4e-ad70-43fa-8ced-32d7a9bd8f17" providerId="ADAL" clId="{BC3C59C6-316D-4B2F-92BF-ADFAB7BCE316}" dt="2023-10-23T18:21:18.008" v="2051" actId="478"/>
          <ac:picMkLst>
            <pc:docMk/>
            <pc:sldMk cId="1257241718" sldId="277"/>
            <ac:picMk id="8" creationId="{A646DF81-6E60-9C97-D9C3-5C4ED5E877A9}"/>
          </ac:picMkLst>
        </pc:picChg>
      </pc:sldChg>
      <pc:sldChg chg="addSp modSp mod">
        <pc:chgData name="Cookson, Alexandra" userId="0c473e4e-ad70-43fa-8ced-32d7a9bd8f17" providerId="ADAL" clId="{BC3C59C6-316D-4B2F-92BF-ADFAB7BCE316}" dt="2023-10-23T18:04:39.453" v="1364" actId="1076"/>
        <pc:sldMkLst>
          <pc:docMk/>
          <pc:sldMk cId="2861964842" sldId="294"/>
        </pc:sldMkLst>
        <pc:spChg chg="mod">
          <ac:chgData name="Cookson, Alexandra" userId="0c473e4e-ad70-43fa-8ced-32d7a9bd8f17" providerId="ADAL" clId="{BC3C59C6-316D-4B2F-92BF-ADFAB7BCE316}" dt="2023-10-23T18:03:16.503" v="1145" actId="1076"/>
          <ac:spMkLst>
            <pc:docMk/>
            <pc:sldMk cId="2861964842" sldId="294"/>
            <ac:spMk id="4" creationId="{7CBFFF48-1C7D-9853-05E6-585085493B96}"/>
          </ac:spMkLst>
        </pc:spChg>
        <pc:spChg chg="mod">
          <ac:chgData name="Cookson, Alexandra" userId="0c473e4e-ad70-43fa-8ced-32d7a9bd8f17" providerId="ADAL" clId="{BC3C59C6-316D-4B2F-92BF-ADFAB7BCE316}" dt="2023-10-23T18:03:16.503" v="1145" actId="1076"/>
          <ac:spMkLst>
            <pc:docMk/>
            <pc:sldMk cId="2861964842" sldId="294"/>
            <ac:spMk id="5" creationId="{51226B3C-02F2-290E-08EE-AC4034E8FCEC}"/>
          </ac:spMkLst>
        </pc:spChg>
        <pc:spChg chg="mod">
          <ac:chgData name="Cookson, Alexandra" userId="0c473e4e-ad70-43fa-8ced-32d7a9bd8f17" providerId="ADAL" clId="{BC3C59C6-316D-4B2F-92BF-ADFAB7BCE316}" dt="2023-10-23T18:03:16.503" v="1145" actId="1076"/>
          <ac:spMkLst>
            <pc:docMk/>
            <pc:sldMk cId="2861964842" sldId="294"/>
            <ac:spMk id="6" creationId="{4E969656-9397-D607-964F-55C152670D10}"/>
          </ac:spMkLst>
        </pc:spChg>
        <pc:spChg chg="add mod">
          <ac:chgData name="Cookson, Alexandra" userId="0c473e4e-ad70-43fa-8ced-32d7a9bd8f17" providerId="ADAL" clId="{BC3C59C6-316D-4B2F-92BF-ADFAB7BCE316}" dt="2023-10-23T18:03:45.411" v="1206" actId="20577"/>
          <ac:spMkLst>
            <pc:docMk/>
            <pc:sldMk cId="2861964842" sldId="294"/>
            <ac:spMk id="7" creationId="{4819085B-CD68-3B8A-945B-71645255099F}"/>
          </ac:spMkLst>
        </pc:spChg>
        <pc:spChg chg="mod">
          <ac:chgData name="Cookson, Alexandra" userId="0c473e4e-ad70-43fa-8ced-32d7a9bd8f17" providerId="ADAL" clId="{BC3C59C6-316D-4B2F-92BF-ADFAB7BCE316}" dt="2023-10-23T18:03:16.503" v="1145" actId="1076"/>
          <ac:spMkLst>
            <pc:docMk/>
            <pc:sldMk cId="2861964842" sldId="294"/>
            <ac:spMk id="10" creationId="{1D2620CE-A3DD-D679-7AAA-22B7AADECEE1}"/>
          </ac:spMkLst>
        </pc:spChg>
        <pc:spChg chg="mod">
          <ac:chgData name="Cookson, Alexandra" userId="0c473e4e-ad70-43fa-8ced-32d7a9bd8f17" providerId="ADAL" clId="{BC3C59C6-316D-4B2F-92BF-ADFAB7BCE316}" dt="2023-10-23T18:03:16.503" v="1145" actId="1076"/>
          <ac:spMkLst>
            <pc:docMk/>
            <pc:sldMk cId="2861964842" sldId="294"/>
            <ac:spMk id="11" creationId="{4FFB73DD-6AE6-ED14-FA0A-417B70BFCE9B}"/>
          </ac:spMkLst>
        </pc:spChg>
        <pc:spChg chg="add mod">
          <ac:chgData name="Cookson, Alexandra" userId="0c473e4e-ad70-43fa-8ced-32d7a9bd8f17" providerId="ADAL" clId="{BC3C59C6-316D-4B2F-92BF-ADFAB7BCE316}" dt="2023-10-23T18:04:39.453" v="1364" actId="1076"/>
          <ac:spMkLst>
            <pc:docMk/>
            <pc:sldMk cId="2861964842" sldId="294"/>
            <ac:spMk id="13" creationId="{FCB13F69-5179-EC6B-682D-650BCACCCBE5}"/>
          </ac:spMkLst>
        </pc:spChg>
        <pc:cxnChg chg="mod">
          <ac:chgData name="Cookson, Alexandra" userId="0c473e4e-ad70-43fa-8ced-32d7a9bd8f17" providerId="ADAL" clId="{BC3C59C6-316D-4B2F-92BF-ADFAB7BCE316}" dt="2023-10-23T18:03:16.503" v="1145" actId="1076"/>
          <ac:cxnSpMkLst>
            <pc:docMk/>
            <pc:sldMk cId="2861964842" sldId="294"/>
            <ac:cxnSpMk id="8" creationId="{DF9B14B4-22FB-DBD8-FE3A-43987D74FD67}"/>
          </ac:cxnSpMkLst>
        </pc:cxnChg>
        <pc:cxnChg chg="mod">
          <ac:chgData name="Cookson, Alexandra" userId="0c473e4e-ad70-43fa-8ced-32d7a9bd8f17" providerId="ADAL" clId="{BC3C59C6-316D-4B2F-92BF-ADFAB7BCE316}" dt="2023-10-23T18:03:16.503" v="1145" actId="1076"/>
          <ac:cxnSpMkLst>
            <pc:docMk/>
            <pc:sldMk cId="2861964842" sldId="294"/>
            <ac:cxnSpMk id="9" creationId="{B072CF72-25FC-6B71-455A-E856ACF04879}"/>
          </ac:cxnSpMkLst>
        </pc:cxnChg>
        <pc:cxnChg chg="add mod">
          <ac:chgData name="Cookson, Alexandra" userId="0c473e4e-ad70-43fa-8ced-32d7a9bd8f17" providerId="ADAL" clId="{BC3C59C6-316D-4B2F-92BF-ADFAB7BCE316}" dt="2023-10-23T18:03:26.813" v="1147" actId="1076"/>
          <ac:cxnSpMkLst>
            <pc:docMk/>
            <pc:sldMk cId="2861964842" sldId="294"/>
            <ac:cxnSpMk id="12" creationId="{BFA433C0-2516-FCB1-7334-00B0A07E309E}"/>
          </ac:cxnSpMkLst>
        </pc:cxnChg>
      </pc:sldChg>
      <pc:sldChg chg="addSp modSp mod">
        <pc:chgData name="Cookson, Alexandra" userId="0c473e4e-ad70-43fa-8ced-32d7a9bd8f17" providerId="ADAL" clId="{BC3C59C6-316D-4B2F-92BF-ADFAB7BCE316}" dt="2023-10-23T18:07:01.415" v="1374" actId="255"/>
        <pc:sldMkLst>
          <pc:docMk/>
          <pc:sldMk cId="2841523764" sldId="296"/>
        </pc:sldMkLst>
        <pc:spChg chg="mod">
          <ac:chgData name="Cookson, Alexandra" userId="0c473e4e-ad70-43fa-8ced-32d7a9bd8f17" providerId="ADAL" clId="{BC3C59C6-316D-4B2F-92BF-ADFAB7BCE316}" dt="2023-10-23T18:07:01.415" v="1374" actId="255"/>
          <ac:spMkLst>
            <pc:docMk/>
            <pc:sldMk cId="2841523764" sldId="296"/>
            <ac:spMk id="6" creationId="{F4120D22-B0B9-DD9D-04A9-F96C0C8C49CF}"/>
          </ac:spMkLst>
        </pc:spChg>
        <pc:picChg chg="add mod">
          <ac:chgData name="Cookson, Alexandra" userId="0c473e4e-ad70-43fa-8ced-32d7a9bd8f17" providerId="ADAL" clId="{BC3C59C6-316D-4B2F-92BF-ADFAB7BCE316}" dt="2023-10-23T18:06:31.954" v="1372" actId="14861"/>
          <ac:picMkLst>
            <pc:docMk/>
            <pc:sldMk cId="2841523764" sldId="296"/>
            <ac:picMk id="6146" creationId="{07557771-9B5D-5F5B-256C-11D499EB0C89}"/>
          </ac:picMkLst>
        </pc:picChg>
      </pc:sldChg>
      <pc:sldChg chg="addSp modSp new mod">
        <pc:chgData name="Cookson, Alexandra" userId="0c473e4e-ad70-43fa-8ced-32d7a9bd8f17" providerId="ADAL" clId="{BC3C59C6-316D-4B2F-92BF-ADFAB7BCE316}" dt="2023-10-23T18:13:00.774" v="1637" actId="1076"/>
        <pc:sldMkLst>
          <pc:docMk/>
          <pc:sldMk cId="2782598386" sldId="297"/>
        </pc:sldMkLst>
        <pc:spChg chg="mod">
          <ac:chgData name="Cookson, Alexandra" userId="0c473e4e-ad70-43fa-8ced-32d7a9bd8f17" providerId="ADAL" clId="{BC3C59C6-316D-4B2F-92BF-ADFAB7BCE316}" dt="2023-10-23T16:40:13.454" v="48" actId="20577"/>
          <ac:spMkLst>
            <pc:docMk/>
            <pc:sldMk cId="2782598386" sldId="297"/>
            <ac:spMk id="2" creationId="{CA9ED696-D2D4-3874-3DFE-D775EE80F3CD}"/>
          </ac:spMkLst>
        </pc:spChg>
        <pc:spChg chg="mod">
          <ac:chgData name="Cookson, Alexandra" userId="0c473e4e-ad70-43fa-8ced-32d7a9bd8f17" providerId="ADAL" clId="{BC3C59C6-316D-4B2F-92BF-ADFAB7BCE316}" dt="2023-10-23T16:48:23.224" v="434" actId="1076"/>
          <ac:spMkLst>
            <pc:docMk/>
            <pc:sldMk cId="2782598386" sldId="297"/>
            <ac:spMk id="3" creationId="{6CDD5291-D620-78EC-4863-54072DBFE91C}"/>
          </ac:spMkLst>
        </pc:spChg>
        <pc:picChg chg="add mod">
          <ac:chgData name="Cookson, Alexandra" userId="0c473e4e-ad70-43fa-8ced-32d7a9bd8f17" providerId="ADAL" clId="{BC3C59C6-316D-4B2F-92BF-ADFAB7BCE316}" dt="2023-10-23T18:13:00.774" v="1637" actId="1076"/>
          <ac:picMkLst>
            <pc:docMk/>
            <pc:sldMk cId="2782598386" sldId="297"/>
            <ac:picMk id="1026" creationId="{148D689A-0052-C006-B03F-3EC703BF6BDA}"/>
          </ac:picMkLst>
        </pc:picChg>
      </pc:sldChg>
      <pc:sldChg chg="addSp delSp modSp new mod modClrScheme chgLayout">
        <pc:chgData name="Cookson, Alexandra" userId="0c473e4e-ad70-43fa-8ced-32d7a9bd8f17" providerId="ADAL" clId="{BC3C59C6-316D-4B2F-92BF-ADFAB7BCE316}" dt="2023-10-23T18:02:42.545" v="1144" actId="20577"/>
        <pc:sldMkLst>
          <pc:docMk/>
          <pc:sldMk cId="2407174360" sldId="298"/>
        </pc:sldMkLst>
        <pc:spChg chg="del mod ord">
          <ac:chgData name="Cookson, Alexandra" userId="0c473e4e-ad70-43fa-8ced-32d7a9bd8f17" providerId="ADAL" clId="{BC3C59C6-316D-4B2F-92BF-ADFAB7BCE316}" dt="2023-10-23T16:57:55.328" v="486" actId="700"/>
          <ac:spMkLst>
            <pc:docMk/>
            <pc:sldMk cId="2407174360" sldId="298"/>
            <ac:spMk id="2" creationId="{C6FA0584-E550-7460-C61E-25EF1C74B12D}"/>
          </ac:spMkLst>
        </pc:spChg>
        <pc:spChg chg="mod ord">
          <ac:chgData name="Cookson, Alexandra" userId="0c473e4e-ad70-43fa-8ced-32d7a9bd8f17" providerId="ADAL" clId="{BC3C59C6-316D-4B2F-92BF-ADFAB7BCE316}" dt="2023-10-23T18:02:42.545" v="1144" actId="20577"/>
          <ac:spMkLst>
            <pc:docMk/>
            <pc:sldMk cId="2407174360" sldId="298"/>
            <ac:spMk id="3" creationId="{88AB1E31-1342-3EB5-1423-FBDA4491C2A2}"/>
          </ac:spMkLst>
        </pc:spChg>
        <pc:spChg chg="add mod ord">
          <ac:chgData name="Cookson, Alexandra" userId="0c473e4e-ad70-43fa-8ced-32d7a9bd8f17" providerId="ADAL" clId="{BC3C59C6-316D-4B2F-92BF-ADFAB7BCE316}" dt="2023-10-23T17:30:55.919" v="587" actId="14100"/>
          <ac:spMkLst>
            <pc:docMk/>
            <pc:sldMk cId="2407174360" sldId="298"/>
            <ac:spMk id="4" creationId="{B5A86418-FF05-3D96-988F-8B239BB9E1B7}"/>
          </ac:spMkLst>
        </pc:spChg>
        <pc:spChg chg="add mod ord">
          <ac:chgData name="Cookson, Alexandra" userId="0c473e4e-ad70-43fa-8ced-32d7a9bd8f17" providerId="ADAL" clId="{BC3C59C6-316D-4B2F-92BF-ADFAB7BCE316}" dt="2023-10-23T17:33:23.091" v="650" actId="20577"/>
          <ac:spMkLst>
            <pc:docMk/>
            <pc:sldMk cId="2407174360" sldId="298"/>
            <ac:spMk id="5" creationId="{E24E44A3-9366-2150-B203-C7B3C668CEED}"/>
          </ac:spMkLst>
        </pc:spChg>
        <pc:spChg chg="add mod ord">
          <ac:chgData name="Cookson, Alexandra" userId="0c473e4e-ad70-43fa-8ced-32d7a9bd8f17" providerId="ADAL" clId="{BC3C59C6-316D-4B2F-92BF-ADFAB7BCE316}" dt="2023-10-23T17:00:34.673" v="544" actId="20577"/>
          <ac:spMkLst>
            <pc:docMk/>
            <pc:sldMk cId="2407174360" sldId="298"/>
            <ac:spMk id="6" creationId="{D1BA425E-4F27-BFE0-F73D-DDF3CEF49206}"/>
          </ac:spMkLst>
        </pc:spChg>
        <pc:spChg chg="add mod ord">
          <ac:chgData name="Cookson, Alexandra" userId="0c473e4e-ad70-43fa-8ced-32d7a9bd8f17" providerId="ADAL" clId="{BC3C59C6-316D-4B2F-92BF-ADFAB7BCE316}" dt="2023-10-23T17:00:31.850" v="543" actId="20577"/>
          <ac:spMkLst>
            <pc:docMk/>
            <pc:sldMk cId="2407174360" sldId="298"/>
            <ac:spMk id="7" creationId="{61DB776F-16B7-B917-5C13-2FAA9407152F}"/>
          </ac:spMkLst>
        </pc:spChg>
        <pc:spChg chg="add mod">
          <ac:chgData name="Cookson, Alexandra" userId="0c473e4e-ad70-43fa-8ced-32d7a9bd8f17" providerId="ADAL" clId="{BC3C59C6-316D-4B2F-92BF-ADFAB7BCE316}" dt="2023-10-23T17:32:48.074" v="602" actId="1076"/>
          <ac:spMkLst>
            <pc:docMk/>
            <pc:sldMk cId="2407174360" sldId="298"/>
            <ac:spMk id="8" creationId="{49EF6B3C-541C-A5A6-A16F-2F79025A50D8}"/>
          </ac:spMkLst>
        </pc:spChg>
        <pc:picChg chg="add del mod">
          <ac:chgData name="Cookson, Alexandra" userId="0c473e4e-ad70-43fa-8ced-32d7a9bd8f17" providerId="ADAL" clId="{BC3C59C6-316D-4B2F-92BF-ADFAB7BCE316}" dt="2023-10-23T17:37:43.835" v="664" actId="478"/>
          <ac:picMkLst>
            <pc:docMk/>
            <pc:sldMk cId="2407174360" sldId="298"/>
            <ac:picMk id="2050" creationId="{81EFD0DE-3A59-8166-F4F9-6D68FFA6BCBD}"/>
          </ac:picMkLst>
        </pc:picChg>
        <pc:picChg chg="add del mod">
          <ac:chgData name="Cookson, Alexandra" userId="0c473e4e-ad70-43fa-8ced-32d7a9bd8f17" providerId="ADAL" clId="{BC3C59C6-316D-4B2F-92BF-ADFAB7BCE316}" dt="2023-10-23T17:38:50.459" v="670" actId="478"/>
          <ac:picMkLst>
            <pc:docMk/>
            <pc:sldMk cId="2407174360" sldId="298"/>
            <ac:picMk id="2052" creationId="{449694DE-9BD8-2B35-9808-EB36C3478E8E}"/>
          </ac:picMkLst>
        </pc:picChg>
        <pc:picChg chg="add del mod">
          <ac:chgData name="Cookson, Alexandra" userId="0c473e4e-ad70-43fa-8ced-32d7a9bd8f17" providerId="ADAL" clId="{BC3C59C6-316D-4B2F-92BF-ADFAB7BCE316}" dt="2023-10-23T17:40:55.016" v="676" actId="478"/>
          <ac:picMkLst>
            <pc:docMk/>
            <pc:sldMk cId="2407174360" sldId="298"/>
            <ac:picMk id="2054" creationId="{D02135AE-0E5B-B079-A63F-3E71154E75EF}"/>
          </ac:picMkLst>
        </pc:picChg>
        <pc:picChg chg="add mod">
          <ac:chgData name="Cookson, Alexandra" userId="0c473e4e-ad70-43fa-8ced-32d7a9bd8f17" providerId="ADAL" clId="{BC3C59C6-316D-4B2F-92BF-ADFAB7BCE316}" dt="2023-10-23T17:42:21.070" v="684" actId="14100"/>
          <ac:picMkLst>
            <pc:docMk/>
            <pc:sldMk cId="2407174360" sldId="298"/>
            <ac:picMk id="2056" creationId="{0EF62054-BF0C-760E-77DE-45C015D317B3}"/>
          </ac:picMkLst>
        </pc:picChg>
      </pc:sldChg>
      <pc:sldChg chg="addSp modSp new mod">
        <pc:chgData name="Cookson, Alexandra" userId="0c473e4e-ad70-43fa-8ced-32d7a9bd8f17" providerId="ADAL" clId="{BC3C59C6-316D-4B2F-92BF-ADFAB7BCE316}" dt="2023-10-23T17:50:25.112" v="826" actId="14100"/>
        <pc:sldMkLst>
          <pc:docMk/>
          <pc:sldMk cId="2475105988" sldId="299"/>
        </pc:sldMkLst>
        <pc:spChg chg="mod">
          <ac:chgData name="Cookson, Alexandra" userId="0c473e4e-ad70-43fa-8ced-32d7a9bd8f17" providerId="ADAL" clId="{BC3C59C6-316D-4B2F-92BF-ADFAB7BCE316}" dt="2023-10-23T17:50:25.112" v="826" actId="14100"/>
          <ac:spMkLst>
            <pc:docMk/>
            <pc:sldMk cId="2475105988" sldId="299"/>
            <ac:spMk id="2" creationId="{A4834408-3C57-0B7C-C886-D28791C13CB7}"/>
          </ac:spMkLst>
        </pc:spChg>
        <pc:spChg chg="mod">
          <ac:chgData name="Cookson, Alexandra" userId="0c473e4e-ad70-43fa-8ced-32d7a9bd8f17" providerId="ADAL" clId="{BC3C59C6-316D-4B2F-92BF-ADFAB7BCE316}" dt="2023-10-23T17:48:58.127" v="733" actId="20577"/>
          <ac:spMkLst>
            <pc:docMk/>
            <pc:sldMk cId="2475105988" sldId="299"/>
            <ac:spMk id="3" creationId="{9F2461BB-2B92-A441-F64A-CA8A96413BD6}"/>
          </ac:spMkLst>
        </pc:spChg>
        <pc:picChg chg="add mod">
          <ac:chgData name="Cookson, Alexandra" userId="0c473e4e-ad70-43fa-8ced-32d7a9bd8f17" providerId="ADAL" clId="{BC3C59C6-316D-4B2F-92BF-ADFAB7BCE316}" dt="2023-10-23T17:47:21.172" v="718" actId="1076"/>
          <ac:picMkLst>
            <pc:docMk/>
            <pc:sldMk cId="2475105988" sldId="299"/>
            <ac:picMk id="3074" creationId="{CF86D88D-269A-FF89-AD69-2380C969A103}"/>
          </ac:picMkLst>
        </pc:picChg>
      </pc:sldChg>
      <pc:sldChg chg="addSp modSp new mod">
        <pc:chgData name="Cookson, Alexandra" userId="0c473e4e-ad70-43fa-8ced-32d7a9bd8f17" providerId="ADAL" clId="{BC3C59C6-316D-4B2F-92BF-ADFAB7BCE316}" dt="2023-10-23T17:59:54.356" v="1102" actId="14100"/>
        <pc:sldMkLst>
          <pc:docMk/>
          <pc:sldMk cId="2840642925" sldId="300"/>
        </pc:sldMkLst>
        <pc:spChg chg="mod">
          <ac:chgData name="Cookson, Alexandra" userId="0c473e4e-ad70-43fa-8ced-32d7a9bd8f17" providerId="ADAL" clId="{BC3C59C6-316D-4B2F-92BF-ADFAB7BCE316}" dt="2023-10-23T17:52:00.739" v="918" actId="14100"/>
          <ac:spMkLst>
            <pc:docMk/>
            <pc:sldMk cId="2840642925" sldId="300"/>
            <ac:spMk id="2" creationId="{D0C81E0C-E64B-DA1E-D045-AD5F7295F1E8}"/>
          </ac:spMkLst>
        </pc:spChg>
        <pc:spChg chg="mod">
          <ac:chgData name="Cookson, Alexandra" userId="0c473e4e-ad70-43fa-8ced-32d7a9bd8f17" providerId="ADAL" clId="{BC3C59C6-316D-4B2F-92BF-ADFAB7BCE316}" dt="2023-10-23T17:55:03.204" v="1089" actId="115"/>
          <ac:spMkLst>
            <pc:docMk/>
            <pc:sldMk cId="2840642925" sldId="300"/>
            <ac:spMk id="3" creationId="{640986C4-2EE9-F08F-4184-7E8941A98191}"/>
          </ac:spMkLst>
        </pc:spChg>
        <pc:picChg chg="add mod">
          <ac:chgData name="Cookson, Alexandra" userId="0c473e4e-ad70-43fa-8ced-32d7a9bd8f17" providerId="ADAL" clId="{BC3C59C6-316D-4B2F-92BF-ADFAB7BCE316}" dt="2023-10-23T17:59:54.356" v="1102" actId="14100"/>
          <ac:picMkLst>
            <pc:docMk/>
            <pc:sldMk cId="2840642925" sldId="300"/>
            <ac:picMk id="4098" creationId="{7DCE83F3-1719-B9DD-AD94-EB04861816FF}"/>
          </ac:picMkLst>
        </pc:picChg>
      </pc:sldChg>
      <pc:sldChg chg="addSp modSp new mod">
        <pc:chgData name="Cookson, Alexandra" userId="0c473e4e-ad70-43fa-8ced-32d7a9bd8f17" providerId="ADAL" clId="{BC3C59C6-316D-4B2F-92BF-ADFAB7BCE316}" dt="2023-10-23T18:10:32.623" v="1627" actId="20577"/>
        <pc:sldMkLst>
          <pc:docMk/>
          <pc:sldMk cId="191703347" sldId="301"/>
        </pc:sldMkLst>
        <pc:spChg chg="mod">
          <ac:chgData name="Cookson, Alexandra" userId="0c473e4e-ad70-43fa-8ced-32d7a9bd8f17" providerId="ADAL" clId="{BC3C59C6-316D-4B2F-92BF-ADFAB7BCE316}" dt="2023-10-23T18:10:32.623" v="1627" actId="20577"/>
          <ac:spMkLst>
            <pc:docMk/>
            <pc:sldMk cId="191703347" sldId="301"/>
            <ac:spMk id="2" creationId="{D0919C45-7A6F-723A-4EC3-6B2A3B1A0911}"/>
          </ac:spMkLst>
        </pc:spChg>
        <pc:spChg chg="mod">
          <ac:chgData name="Cookson, Alexandra" userId="0c473e4e-ad70-43fa-8ced-32d7a9bd8f17" providerId="ADAL" clId="{BC3C59C6-316D-4B2F-92BF-ADFAB7BCE316}" dt="2023-10-23T18:02:28.988" v="1143" actId="14100"/>
          <ac:spMkLst>
            <pc:docMk/>
            <pc:sldMk cId="191703347" sldId="301"/>
            <ac:spMk id="3" creationId="{F56BB82C-B8A4-4108-0763-BD5DE91194FE}"/>
          </ac:spMkLst>
        </pc:spChg>
        <pc:picChg chg="add mod">
          <ac:chgData name="Cookson, Alexandra" userId="0c473e4e-ad70-43fa-8ced-32d7a9bd8f17" providerId="ADAL" clId="{BC3C59C6-316D-4B2F-92BF-ADFAB7BCE316}" dt="2023-10-23T18:10:22.496" v="1621" actId="14861"/>
          <ac:picMkLst>
            <pc:docMk/>
            <pc:sldMk cId="191703347" sldId="301"/>
            <ac:picMk id="5122" creationId="{D3DB613F-3281-5692-639B-D2567341CB25}"/>
          </ac:picMkLst>
        </pc:picChg>
      </pc:sldChg>
      <pc:sldChg chg="addSp modSp new mod ord">
        <pc:chgData name="Cookson, Alexandra" userId="0c473e4e-ad70-43fa-8ced-32d7a9bd8f17" providerId="ADAL" clId="{BC3C59C6-316D-4B2F-92BF-ADFAB7BCE316}" dt="2023-10-23T18:24:33.847" v="2183"/>
        <pc:sldMkLst>
          <pc:docMk/>
          <pc:sldMk cId="3887118354" sldId="302"/>
        </pc:sldMkLst>
        <pc:spChg chg="mod">
          <ac:chgData name="Cookson, Alexandra" userId="0c473e4e-ad70-43fa-8ced-32d7a9bd8f17" providerId="ADAL" clId="{BC3C59C6-316D-4B2F-92BF-ADFAB7BCE316}" dt="2023-10-23T18:23:46.444" v="2181" actId="13926"/>
          <ac:spMkLst>
            <pc:docMk/>
            <pc:sldMk cId="3887118354" sldId="302"/>
            <ac:spMk id="2" creationId="{16D0DEBA-5341-9333-E38F-87D7C102C8BE}"/>
          </ac:spMkLst>
        </pc:spChg>
        <pc:spChg chg="mod">
          <ac:chgData name="Cookson, Alexandra" userId="0c473e4e-ad70-43fa-8ced-32d7a9bd8f17" providerId="ADAL" clId="{BC3C59C6-316D-4B2F-92BF-ADFAB7BCE316}" dt="2023-10-23T18:20:09.439" v="2013" actId="14100"/>
          <ac:spMkLst>
            <pc:docMk/>
            <pc:sldMk cId="3887118354" sldId="302"/>
            <ac:spMk id="3" creationId="{3E2FD21F-9EAE-C7FD-44D4-4B6A6254FBC5}"/>
          </ac:spMkLst>
        </pc:spChg>
        <pc:picChg chg="add mod">
          <ac:chgData name="Cookson, Alexandra" userId="0c473e4e-ad70-43fa-8ced-32d7a9bd8f17" providerId="ADAL" clId="{BC3C59C6-316D-4B2F-92BF-ADFAB7BCE316}" dt="2023-10-23T18:20:24.179" v="2016" actId="1076"/>
          <ac:picMkLst>
            <pc:docMk/>
            <pc:sldMk cId="3887118354" sldId="302"/>
            <ac:picMk id="8194" creationId="{FEB26E99-DAB8-3A68-F8E4-311FB03AAA1B}"/>
          </ac:picMkLst>
        </pc:picChg>
      </pc:sldChg>
    </pc:docChg>
  </pc:docChgLst>
  <pc:docChgLst>
    <pc:chgData name="Hall, Kimberly A (DOE)" userId="S::kimberly.a.hall@maine.gov::c9ff0f54-f3ae-4bcf-aec7-7170255160f9" providerId="AD" clId="Web-{3C390411-F876-3E5B-41CB-14C350EE8B91}"/>
    <pc:docChg chg="sldOrd">
      <pc:chgData name="Hall, Kimberly A (DOE)" userId="S::kimberly.a.hall@maine.gov::c9ff0f54-f3ae-4bcf-aec7-7170255160f9" providerId="AD" clId="Web-{3C390411-F876-3E5B-41CB-14C350EE8B91}" dt="2023-10-30T15:22:30.356" v="0"/>
      <pc:docMkLst>
        <pc:docMk/>
      </pc:docMkLst>
      <pc:sldChg chg="ord">
        <pc:chgData name="Hall, Kimberly A (DOE)" userId="S::kimberly.a.hall@maine.gov::c9ff0f54-f3ae-4bcf-aec7-7170255160f9" providerId="AD" clId="Web-{3C390411-F876-3E5B-41CB-14C350EE8B91}" dt="2023-10-30T15:22:30.356" v="0"/>
        <pc:sldMkLst>
          <pc:docMk/>
          <pc:sldMk cId="44559284" sldId="260"/>
        </pc:sldMkLst>
      </pc:sldChg>
    </pc:docChg>
  </pc:docChgLst>
  <pc:docChgLst>
    <pc:chgData name="Armstrong, Jane" userId="S::jane.armstrong@maine.gov::75a22de5-44e9-4238-8579-e6fc7f6f9163" providerId="AD" clId="Web-{308A6DDC-B148-4340-99C1-EE048FA47ECA}"/>
    <pc:docChg chg="mod">
      <pc:chgData name="Armstrong, Jane" userId="S::jane.armstrong@maine.gov::75a22de5-44e9-4238-8579-e6fc7f6f9163" providerId="AD" clId="Web-{308A6DDC-B148-4340-99C1-EE048FA47ECA}" dt="2023-09-21T15:19:44.182" v="1"/>
      <pc:docMkLst>
        <pc:docMk/>
      </pc:docMkLst>
      <pc:sldChg chg="addCm">
        <pc:chgData name="Armstrong, Jane" userId="S::jane.armstrong@maine.gov::75a22de5-44e9-4238-8579-e6fc7f6f9163" providerId="AD" clId="Web-{308A6DDC-B148-4340-99C1-EE048FA47ECA}" dt="2023-09-21T15:19:44.182" v="1"/>
        <pc:sldMkLst>
          <pc:docMk/>
          <pc:sldMk cId="1257241718" sldId="277"/>
        </pc:sldMkLst>
      </pc:sldChg>
    </pc:docChg>
  </pc:docChgLst>
  <pc:docChgLst>
    <pc:chgData name="Armstrong, Jane" userId="S::jane.armstrong@maine.gov::75a22de5-44e9-4238-8579-e6fc7f6f9163" providerId="AD" clId="Web-{22741F5C-A44A-78D0-BB26-1B477898EDDE}"/>
    <pc:docChg chg="modSld">
      <pc:chgData name="Armstrong, Jane" userId="S::jane.armstrong@maine.gov::75a22de5-44e9-4238-8579-e6fc7f6f9163" providerId="AD" clId="Web-{22741F5C-A44A-78D0-BB26-1B477898EDDE}" dt="2023-10-30T15:29:29.290" v="22" actId="20577"/>
      <pc:docMkLst>
        <pc:docMk/>
      </pc:docMkLst>
      <pc:sldChg chg="modSp">
        <pc:chgData name="Armstrong, Jane" userId="S::jane.armstrong@maine.gov::75a22de5-44e9-4238-8579-e6fc7f6f9163" providerId="AD" clId="Web-{22741F5C-A44A-78D0-BB26-1B477898EDDE}" dt="2023-10-30T15:29:29.290" v="22" actId="20577"/>
        <pc:sldMkLst>
          <pc:docMk/>
          <pc:sldMk cId="3540717773" sldId="304"/>
        </pc:sldMkLst>
        <pc:spChg chg="mod">
          <ac:chgData name="Armstrong, Jane" userId="S::jane.armstrong@maine.gov::75a22de5-44e9-4238-8579-e6fc7f6f9163" providerId="AD" clId="Web-{22741F5C-A44A-78D0-BB26-1B477898EDDE}" dt="2023-10-30T15:29:29.290" v="22" actId="20577"/>
          <ac:spMkLst>
            <pc:docMk/>
            <pc:sldMk cId="3540717773" sldId="304"/>
            <ac:spMk id="2" creationId="{8087B778-2CE7-6132-F43A-1DDC755A2700}"/>
          </ac:spMkLst>
        </pc:spChg>
        <pc:spChg chg="mod">
          <ac:chgData name="Armstrong, Jane" userId="S::jane.armstrong@maine.gov::75a22de5-44e9-4238-8579-e6fc7f6f9163" providerId="AD" clId="Web-{22741F5C-A44A-78D0-BB26-1B477898EDDE}" dt="2023-10-30T15:26:35.272" v="0" actId="20577"/>
          <ac:spMkLst>
            <pc:docMk/>
            <pc:sldMk cId="3540717773" sldId="304"/>
            <ac:spMk id="3" creationId="{AEDE6E8E-AA94-C59D-CA33-583C7FD1ACE3}"/>
          </ac:spMkLst>
        </pc:spChg>
      </pc:sldChg>
    </pc:docChg>
  </pc:docChgLst>
  <pc:docChgLst>
    <pc:chgData name="Cookson, Alexandra" userId="0c473e4e-ad70-43fa-8ced-32d7a9bd8f17" providerId="ADAL" clId="{4C4667A2-5E6C-4986-A44D-DDD60E58B229}"/>
    <pc:docChg chg="undo custSel modSld">
      <pc:chgData name="Cookson, Alexandra" userId="0c473e4e-ad70-43fa-8ced-32d7a9bd8f17" providerId="ADAL" clId="{4C4667A2-5E6C-4986-A44D-DDD60E58B229}" dt="2023-10-24T11:37:17.845" v="1" actId="1076"/>
      <pc:docMkLst>
        <pc:docMk/>
      </pc:docMkLst>
      <pc:sldChg chg="modSp mod">
        <pc:chgData name="Cookson, Alexandra" userId="0c473e4e-ad70-43fa-8ced-32d7a9bd8f17" providerId="ADAL" clId="{4C4667A2-5E6C-4986-A44D-DDD60E58B229}" dt="2023-10-24T11:37:17.845" v="1" actId="1076"/>
        <pc:sldMkLst>
          <pc:docMk/>
          <pc:sldMk cId="2861964842" sldId="294"/>
        </pc:sldMkLst>
        <pc:spChg chg="mod">
          <ac:chgData name="Cookson, Alexandra" userId="0c473e4e-ad70-43fa-8ced-32d7a9bd8f17" providerId="ADAL" clId="{4C4667A2-5E6C-4986-A44D-DDD60E58B229}" dt="2023-10-24T11:37:17.845" v="1" actId="1076"/>
          <ac:spMkLst>
            <pc:docMk/>
            <pc:sldMk cId="2861964842" sldId="294"/>
            <ac:spMk id="6" creationId="{4E969656-9397-D607-964F-55C152670D10}"/>
          </ac:spMkLst>
        </pc:spChg>
      </pc:sldChg>
    </pc:docChg>
  </pc:docChgLst>
  <pc:docChgLst>
    <pc:chgData name="Cookson, Alexandra" userId="0c473e4e-ad70-43fa-8ced-32d7a9bd8f17" providerId="ADAL" clId="{EA3A3B79-C7A8-4597-A117-A6BE8B9C3B92}"/>
    <pc:docChg chg="undo custSel modSld">
      <pc:chgData name="Cookson, Alexandra" userId="0c473e4e-ad70-43fa-8ced-32d7a9bd8f17" providerId="ADAL" clId="{EA3A3B79-C7A8-4597-A117-A6BE8B9C3B92}" dt="2023-10-23T18:29:55.329" v="98"/>
      <pc:docMkLst>
        <pc:docMk/>
      </pc:docMkLst>
      <pc:sldChg chg="addSp delSp modSp mod">
        <pc:chgData name="Cookson, Alexandra" userId="0c473e4e-ad70-43fa-8ced-32d7a9bd8f17" providerId="ADAL" clId="{EA3A3B79-C7A8-4597-A117-A6BE8B9C3B92}" dt="2023-10-23T18:29:55.329" v="98"/>
        <pc:sldMkLst>
          <pc:docMk/>
          <pc:sldMk cId="2407174360" sldId="298"/>
        </pc:sldMkLst>
        <pc:spChg chg="add del mod">
          <ac:chgData name="Cookson, Alexandra" userId="0c473e4e-ad70-43fa-8ced-32d7a9bd8f17" providerId="ADAL" clId="{EA3A3B79-C7A8-4597-A117-A6BE8B9C3B92}" dt="2023-10-23T18:29:55.066" v="97" actId="478"/>
          <ac:spMkLst>
            <pc:docMk/>
            <pc:sldMk cId="2407174360" sldId="298"/>
            <ac:spMk id="2" creationId="{9C3AC8F4-00A2-5CDC-5D59-8189FCD54591}"/>
          </ac:spMkLst>
        </pc:spChg>
        <pc:spChg chg="add mod">
          <ac:chgData name="Cookson, Alexandra" userId="0c473e4e-ad70-43fa-8ced-32d7a9bd8f17" providerId="ADAL" clId="{EA3A3B79-C7A8-4597-A117-A6BE8B9C3B92}" dt="2023-10-23T18:29:55.329" v="98"/>
          <ac:spMkLst>
            <pc:docMk/>
            <pc:sldMk cId="2407174360" sldId="298"/>
            <ac:spMk id="9" creationId="{7C933355-EBD7-724F-D6C4-BAD207D4AA12}"/>
          </ac:spMkLst>
        </pc:spChg>
      </pc:sldChg>
      <pc:sldChg chg="addSp delSp modSp mod">
        <pc:chgData name="Cookson, Alexandra" userId="0c473e4e-ad70-43fa-8ced-32d7a9bd8f17" providerId="ADAL" clId="{EA3A3B79-C7A8-4597-A117-A6BE8B9C3B92}" dt="2023-10-23T18:29:51.751" v="96"/>
        <pc:sldMkLst>
          <pc:docMk/>
          <pc:sldMk cId="2475105988" sldId="299"/>
        </pc:sldMkLst>
        <pc:spChg chg="add del mod">
          <ac:chgData name="Cookson, Alexandra" userId="0c473e4e-ad70-43fa-8ced-32d7a9bd8f17" providerId="ADAL" clId="{EA3A3B79-C7A8-4597-A117-A6BE8B9C3B92}" dt="2023-10-23T18:29:51.498" v="95" actId="478"/>
          <ac:spMkLst>
            <pc:docMk/>
            <pc:sldMk cId="2475105988" sldId="299"/>
            <ac:spMk id="4" creationId="{6FCE3555-D680-9F24-2F80-735A8517568E}"/>
          </ac:spMkLst>
        </pc:spChg>
        <pc:spChg chg="add mod">
          <ac:chgData name="Cookson, Alexandra" userId="0c473e4e-ad70-43fa-8ced-32d7a9bd8f17" providerId="ADAL" clId="{EA3A3B79-C7A8-4597-A117-A6BE8B9C3B92}" dt="2023-10-23T18:29:51.751" v="96"/>
          <ac:spMkLst>
            <pc:docMk/>
            <pc:sldMk cId="2475105988" sldId="299"/>
            <ac:spMk id="5" creationId="{489C20E0-FCC4-9589-BF68-E26EA90290B4}"/>
          </ac:spMkLst>
        </pc:spChg>
      </pc:sldChg>
      <pc:sldChg chg="addSp delSp modSp mod">
        <pc:chgData name="Cookson, Alexandra" userId="0c473e4e-ad70-43fa-8ced-32d7a9bd8f17" providerId="ADAL" clId="{EA3A3B79-C7A8-4597-A117-A6BE8B9C3B92}" dt="2023-10-23T18:29:47.736" v="94"/>
        <pc:sldMkLst>
          <pc:docMk/>
          <pc:sldMk cId="2840642925" sldId="300"/>
        </pc:sldMkLst>
        <pc:spChg chg="add del mod">
          <ac:chgData name="Cookson, Alexandra" userId="0c473e4e-ad70-43fa-8ced-32d7a9bd8f17" providerId="ADAL" clId="{EA3A3B79-C7A8-4597-A117-A6BE8B9C3B92}" dt="2023-10-23T18:29:47.441" v="93" actId="478"/>
          <ac:spMkLst>
            <pc:docMk/>
            <pc:sldMk cId="2840642925" sldId="300"/>
            <ac:spMk id="4" creationId="{E684C3FD-1ADD-341C-E00D-A991189163E8}"/>
          </ac:spMkLst>
        </pc:spChg>
        <pc:spChg chg="add mod">
          <ac:chgData name="Cookson, Alexandra" userId="0c473e4e-ad70-43fa-8ced-32d7a9bd8f17" providerId="ADAL" clId="{EA3A3B79-C7A8-4597-A117-A6BE8B9C3B92}" dt="2023-10-23T18:29:47.736" v="94"/>
          <ac:spMkLst>
            <pc:docMk/>
            <pc:sldMk cId="2840642925" sldId="300"/>
            <ac:spMk id="5" creationId="{747333D0-D4AE-7AC3-97F1-F089B0E5E298}"/>
          </ac:spMkLst>
        </pc:spChg>
      </pc:sldChg>
      <pc:sldChg chg="addSp modSp mod">
        <pc:chgData name="Cookson, Alexandra" userId="0c473e4e-ad70-43fa-8ced-32d7a9bd8f17" providerId="ADAL" clId="{EA3A3B79-C7A8-4597-A117-A6BE8B9C3B92}" dt="2023-10-23T18:29:40.494" v="92" actId="14100"/>
        <pc:sldMkLst>
          <pc:docMk/>
          <pc:sldMk cId="191703347" sldId="301"/>
        </pc:sldMkLst>
        <pc:spChg chg="add mod">
          <ac:chgData name="Cookson, Alexandra" userId="0c473e4e-ad70-43fa-8ced-32d7a9bd8f17" providerId="ADAL" clId="{EA3A3B79-C7A8-4597-A117-A6BE8B9C3B92}" dt="2023-10-23T18:29:40.494" v="92" actId="14100"/>
          <ac:spMkLst>
            <pc:docMk/>
            <pc:sldMk cId="191703347" sldId="301"/>
            <ac:spMk id="4" creationId="{A146866C-CC51-37AF-30B4-987207F446D9}"/>
          </ac:spMkLst>
        </pc:spChg>
      </pc:sldChg>
    </pc:docChg>
  </pc:docChgLst>
  <pc:docChgLst>
    <pc:chgData name="Weeks, Daniel R" userId="S::daniel.r.weeks@maine.gov::bd67c657-d3c7-4a60-a8a4-2f854d3ef5db" providerId="AD" clId="Web-{598C0883-7190-ACAB-26D0-DAAE66ADEBB5}"/>
    <pc:docChg chg="addSld modSld">
      <pc:chgData name="Weeks, Daniel R" userId="S::daniel.r.weeks@maine.gov::bd67c657-d3c7-4a60-a8a4-2f854d3ef5db" providerId="AD" clId="Web-{598C0883-7190-ACAB-26D0-DAAE66ADEBB5}" dt="2023-10-30T15:30:50.284" v="574" actId="20577"/>
      <pc:docMkLst>
        <pc:docMk/>
      </pc:docMkLst>
      <pc:sldChg chg="modNotes">
        <pc:chgData name="Weeks, Daniel R" userId="S::daniel.r.weeks@maine.gov::bd67c657-d3c7-4a60-a8a4-2f854d3ef5db" providerId="AD" clId="Web-{598C0883-7190-ACAB-26D0-DAAE66ADEBB5}" dt="2023-10-30T15:29:42.283" v="556"/>
        <pc:sldMkLst>
          <pc:docMk/>
          <pc:sldMk cId="44559284" sldId="260"/>
        </pc:sldMkLst>
      </pc:sldChg>
      <pc:sldChg chg="modSp">
        <pc:chgData name="Weeks, Daniel R" userId="S::daniel.r.weeks@maine.gov::bd67c657-d3c7-4a60-a8a4-2f854d3ef5db" providerId="AD" clId="Web-{598C0883-7190-ACAB-26D0-DAAE66ADEBB5}" dt="2023-10-30T15:30:50.284" v="574" actId="20577"/>
        <pc:sldMkLst>
          <pc:docMk/>
          <pc:sldMk cId="1257241718" sldId="277"/>
        </pc:sldMkLst>
        <pc:spChg chg="mod">
          <ac:chgData name="Weeks, Daniel R" userId="S::daniel.r.weeks@maine.gov::bd67c657-d3c7-4a60-a8a4-2f854d3ef5db" providerId="AD" clId="Web-{598C0883-7190-ACAB-26D0-DAAE66ADEBB5}" dt="2023-10-30T15:30:50.284" v="574" actId="20577"/>
          <ac:spMkLst>
            <pc:docMk/>
            <pc:sldMk cId="1257241718" sldId="277"/>
            <ac:spMk id="2" creationId="{49358D1C-41A9-00B8-EE0C-FB3C599152A5}"/>
          </ac:spMkLst>
        </pc:spChg>
      </pc:sldChg>
      <pc:sldChg chg="modNotes">
        <pc:chgData name="Weeks, Daniel R" userId="S::daniel.r.weeks@maine.gov::bd67c657-d3c7-4a60-a8a4-2f854d3ef5db" providerId="AD" clId="Web-{598C0883-7190-ACAB-26D0-DAAE66ADEBB5}" dt="2023-10-30T15:29:47.908" v="559"/>
        <pc:sldMkLst>
          <pc:docMk/>
          <pc:sldMk cId="2782598386" sldId="297"/>
        </pc:sldMkLst>
      </pc:sldChg>
      <pc:sldChg chg="modNotes">
        <pc:chgData name="Weeks, Daniel R" userId="S::daniel.r.weeks@maine.gov::bd67c657-d3c7-4a60-a8a4-2f854d3ef5db" providerId="AD" clId="Web-{598C0883-7190-ACAB-26D0-DAAE66ADEBB5}" dt="2023-10-30T15:29:51.189" v="562"/>
        <pc:sldMkLst>
          <pc:docMk/>
          <pc:sldMk cId="2407174360" sldId="298"/>
        </pc:sldMkLst>
      </pc:sldChg>
      <pc:sldChg chg="modNotes">
        <pc:chgData name="Weeks, Daniel R" userId="S::daniel.r.weeks@maine.gov::bd67c657-d3c7-4a60-a8a4-2f854d3ef5db" providerId="AD" clId="Web-{598C0883-7190-ACAB-26D0-DAAE66ADEBB5}" dt="2023-10-30T15:29:54.611" v="564"/>
        <pc:sldMkLst>
          <pc:docMk/>
          <pc:sldMk cId="2475105988" sldId="299"/>
        </pc:sldMkLst>
      </pc:sldChg>
      <pc:sldChg chg="modNotes">
        <pc:chgData name="Weeks, Daniel R" userId="S::daniel.r.weeks@maine.gov::bd67c657-d3c7-4a60-a8a4-2f854d3ef5db" providerId="AD" clId="Web-{598C0883-7190-ACAB-26D0-DAAE66ADEBB5}" dt="2023-10-30T15:29:58.002" v="567"/>
        <pc:sldMkLst>
          <pc:docMk/>
          <pc:sldMk cId="2840642925" sldId="300"/>
        </pc:sldMkLst>
      </pc:sldChg>
      <pc:sldChg chg="modNotes">
        <pc:chgData name="Weeks, Daniel R" userId="S::daniel.r.weeks@maine.gov::bd67c657-d3c7-4a60-a8a4-2f854d3ef5db" providerId="AD" clId="Web-{598C0883-7190-ACAB-26D0-DAAE66ADEBB5}" dt="2023-10-30T15:30:00.299" v="570"/>
        <pc:sldMkLst>
          <pc:docMk/>
          <pc:sldMk cId="191703347" sldId="301"/>
        </pc:sldMkLst>
      </pc:sldChg>
      <pc:sldChg chg="modSp new modNotes">
        <pc:chgData name="Weeks, Daniel R" userId="S::daniel.r.weeks@maine.gov::bd67c657-d3c7-4a60-a8a4-2f854d3ef5db" providerId="AD" clId="Web-{598C0883-7190-ACAB-26D0-DAAE66ADEBB5}" dt="2023-10-30T15:30:04.283" v="573"/>
        <pc:sldMkLst>
          <pc:docMk/>
          <pc:sldMk cId="3940185162" sldId="303"/>
        </pc:sldMkLst>
        <pc:spChg chg="mod">
          <ac:chgData name="Weeks, Daniel R" userId="S::daniel.r.weeks@maine.gov::bd67c657-d3c7-4a60-a8a4-2f854d3ef5db" providerId="AD" clId="Web-{598C0883-7190-ACAB-26D0-DAAE66ADEBB5}" dt="2023-10-30T15:14:13.516" v="70" actId="20577"/>
          <ac:spMkLst>
            <pc:docMk/>
            <pc:sldMk cId="3940185162" sldId="303"/>
            <ac:spMk id="2" creationId="{6421FB2F-5560-0ADC-8CFC-96DE2B4E9A95}"/>
          </ac:spMkLst>
        </pc:spChg>
        <pc:spChg chg="mod">
          <ac:chgData name="Weeks, Daniel R" userId="S::daniel.r.weeks@maine.gov::bd67c657-d3c7-4a60-a8a4-2f854d3ef5db" providerId="AD" clId="Web-{598C0883-7190-ACAB-26D0-DAAE66ADEBB5}" dt="2023-10-30T15:21:42.821" v="553" actId="20577"/>
          <ac:spMkLst>
            <pc:docMk/>
            <pc:sldMk cId="3940185162" sldId="303"/>
            <ac:spMk id="3" creationId="{260B19A7-3EB3-6BAD-0AC5-64A4E7C47D01}"/>
          </ac:spMkLst>
        </pc:spChg>
      </pc:sldChg>
    </pc:docChg>
  </pc:docChgLst>
  <pc:docChgLst>
    <pc:chgData name="Armstrong, Jane" userId="75a22de5-44e9-4238-8579-e6fc7f6f9163" providerId="ADAL" clId="{30B96915-54A2-4F5B-A3D1-E01414A0652B}"/>
    <pc:docChg chg="custSel modSld">
      <pc:chgData name="Armstrong, Jane" userId="75a22de5-44e9-4238-8579-e6fc7f6f9163" providerId="ADAL" clId="{30B96915-54A2-4F5B-A3D1-E01414A0652B}" dt="2023-11-06T13:35:59.440" v="468" actId="20577"/>
      <pc:docMkLst>
        <pc:docMk/>
      </pc:docMkLst>
      <pc:sldChg chg="modSp mod modNotesTx">
        <pc:chgData name="Armstrong, Jane" userId="75a22de5-44e9-4238-8579-e6fc7f6f9163" providerId="ADAL" clId="{30B96915-54A2-4F5B-A3D1-E01414A0652B}" dt="2023-11-06T13:35:59.440" v="468" actId="20577"/>
        <pc:sldMkLst>
          <pc:docMk/>
          <pc:sldMk cId="1032769559" sldId="305"/>
        </pc:sldMkLst>
        <pc:spChg chg="mod">
          <ac:chgData name="Armstrong, Jane" userId="75a22de5-44e9-4238-8579-e6fc7f6f9163" providerId="ADAL" clId="{30B96915-54A2-4F5B-A3D1-E01414A0652B}" dt="2023-11-06T13:18:36.433" v="21" actId="20577"/>
          <ac:spMkLst>
            <pc:docMk/>
            <pc:sldMk cId="1032769559" sldId="305"/>
            <ac:spMk id="2" creationId="{8087B778-2CE7-6132-F43A-1DDC755A2700}"/>
          </ac:spMkLst>
        </pc:spChg>
      </pc:sldChg>
    </pc:docChg>
  </pc:docChgLst>
  <pc:docChgLst>
    <pc:chgData name="Cookson, Alexandra" userId="0c473e4e-ad70-43fa-8ced-32d7a9bd8f17" providerId="ADAL" clId="{A8BD56A6-1899-4960-91CA-4B60A5C258EF}"/>
    <pc:docChg chg="custSel addSld modSld">
      <pc:chgData name="Cookson, Alexandra" userId="0c473e4e-ad70-43fa-8ced-32d7a9bd8f17" providerId="ADAL" clId="{A8BD56A6-1899-4960-91CA-4B60A5C258EF}" dt="2023-10-30T15:30:41.607" v="134" actId="20577"/>
      <pc:docMkLst>
        <pc:docMk/>
      </pc:docMkLst>
      <pc:sldChg chg="modNotesTx">
        <pc:chgData name="Cookson, Alexandra" userId="0c473e4e-ad70-43fa-8ced-32d7a9bd8f17" providerId="ADAL" clId="{A8BD56A6-1899-4960-91CA-4B60A5C258EF}" dt="2023-10-30T15:28:40.310" v="86" actId="20577"/>
        <pc:sldMkLst>
          <pc:docMk/>
          <pc:sldMk cId="44559284" sldId="260"/>
        </pc:sldMkLst>
      </pc:sldChg>
      <pc:sldChg chg="modNotesTx">
        <pc:chgData name="Cookson, Alexandra" userId="0c473e4e-ad70-43fa-8ced-32d7a9bd8f17" providerId="ADAL" clId="{A8BD56A6-1899-4960-91CA-4B60A5C258EF}" dt="2023-10-30T15:30:28.902" v="129" actId="20577"/>
        <pc:sldMkLst>
          <pc:docMk/>
          <pc:sldMk cId="3034747591" sldId="276"/>
        </pc:sldMkLst>
      </pc:sldChg>
      <pc:sldChg chg="modNotesTx">
        <pc:chgData name="Cookson, Alexandra" userId="0c473e4e-ad70-43fa-8ced-32d7a9bd8f17" providerId="ADAL" clId="{A8BD56A6-1899-4960-91CA-4B60A5C258EF}" dt="2023-10-30T15:30:23.288" v="119" actId="20577"/>
        <pc:sldMkLst>
          <pc:docMk/>
          <pc:sldMk cId="2861964842" sldId="294"/>
        </pc:sldMkLst>
      </pc:sldChg>
      <pc:sldChg chg="modNotesTx">
        <pc:chgData name="Cookson, Alexandra" userId="0c473e4e-ad70-43fa-8ced-32d7a9bd8f17" providerId="ADAL" clId="{A8BD56A6-1899-4960-91CA-4B60A5C258EF}" dt="2023-10-30T15:30:41.607" v="134" actId="20577"/>
        <pc:sldMkLst>
          <pc:docMk/>
          <pc:sldMk cId="3219404700" sldId="295"/>
        </pc:sldMkLst>
      </pc:sldChg>
      <pc:sldChg chg="modNotesTx">
        <pc:chgData name="Cookson, Alexandra" userId="0c473e4e-ad70-43fa-8ced-32d7a9bd8f17" providerId="ADAL" clId="{A8BD56A6-1899-4960-91CA-4B60A5C258EF}" dt="2023-10-30T15:30:26.254" v="124" actId="20577"/>
        <pc:sldMkLst>
          <pc:docMk/>
          <pc:sldMk cId="2841523764" sldId="296"/>
        </pc:sldMkLst>
      </pc:sldChg>
      <pc:sldChg chg="modNotesTx">
        <pc:chgData name="Cookson, Alexandra" userId="0c473e4e-ad70-43fa-8ced-32d7a9bd8f17" providerId="ADAL" clId="{A8BD56A6-1899-4960-91CA-4B60A5C258EF}" dt="2023-10-30T15:29:04.246" v="93" actId="20577"/>
        <pc:sldMkLst>
          <pc:docMk/>
          <pc:sldMk cId="2782598386" sldId="297"/>
        </pc:sldMkLst>
      </pc:sldChg>
      <pc:sldChg chg="modNotesTx">
        <pc:chgData name="Cookson, Alexandra" userId="0c473e4e-ad70-43fa-8ced-32d7a9bd8f17" providerId="ADAL" clId="{A8BD56A6-1899-4960-91CA-4B60A5C258EF}" dt="2023-10-30T15:29:19.095" v="102" actId="20577"/>
        <pc:sldMkLst>
          <pc:docMk/>
          <pc:sldMk cId="2407174360" sldId="298"/>
        </pc:sldMkLst>
      </pc:sldChg>
      <pc:sldChg chg="modNotesTx">
        <pc:chgData name="Cookson, Alexandra" userId="0c473e4e-ad70-43fa-8ced-32d7a9bd8f17" providerId="ADAL" clId="{A8BD56A6-1899-4960-91CA-4B60A5C258EF}" dt="2023-10-30T15:29:27.143" v="105" actId="20577"/>
        <pc:sldMkLst>
          <pc:docMk/>
          <pc:sldMk cId="2475105988" sldId="299"/>
        </pc:sldMkLst>
      </pc:sldChg>
      <pc:sldChg chg="modNotesTx">
        <pc:chgData name="Cookson, Alexandra" userId="0c473e4e-ad70-43fa-8ced-32d7a9bd8f17" providerId="ADAL" clId="{A8BD56A6-1899-4960-91CA-4B60A5C258EF}" dt="2023-10-30T15:29:29.775" v="108" actId="20577"/>
        <pc:sldMkLst>
          <pc:docMk/>
          <pc:sldMk cId="2840642925" sldId="300"/>
        </pc:sldMkLst>
      </pc:sldChg>
      <pc:sldChg chg="modSp mod modNotesTx">
        <pc:chgData name="Cookson, Alexandra" userId="0c473e4e-ad70-43fa-8ced-32d7a9bd8f17" providerId="ADAL" clId="{A8BD56A6-1899-4960-91CA-4B60A5C258EF}" dt="2023-10-30T15:29:32.574" v="111" actId="20577"/>
        <pc:sldMkLst>
          <pc:docMk/>
          <pc:sldMk cId="191703347" sldId="301"/>
        </pc:sldMkLst>
        <pc:spChg chg="mod">
          <ac:chgData name="Cookson, Alexandra" userId="0c473e4e-ad70-43fa-8ced-32d7a9bd8f17" providerId="ADAL" clId="{A8BD56A6-1899-4960-91CA-4B60A5C258EF}" dt="2023-10-30T15:12:18.514" v="70" actId="20577"/>
          <ac:spMkLst>
            <pc:docMk/>
            <pc:sldMk cId="191703347" sldId="301"/>
            <ac:spMk id="3" creationId="{F56BB82C-B8A4-4108-0763-BD5DE91194FE}"/>
          </ac:spMkLst>
        </pc:spChg>
      </pc:sldChg>
      <pc:sldChg chg="modNotesTx">
        <pc:chgData name="Cookson, Alexandra" userId="0c473e4e-ad70-43fa-8ced-32d7a9bd8f17" providerId="ADAL" clId="{A8BD56A6-1899-4960-91CA-4B60A5C258EF}" dt="2023-10-30T15:28:36.150" v="76" actId="20577"/>
        <pc:sldMkLst>
          <pc:docMk/>
          <pc:sldMk cId="3887118354" sldId="302"/>
        </pc:sldMkLst>
      </pc:sldChg>
      <pc:sldChg chg="modNotesTx">
        <pc:chgData name="Cookson, Alexandra" userId="0c473e4e-ad70-43fa-8ced-32d7a9bd8f17" providerId="ADAL" clId="{A8BD56A6-1899-4960-91CA-4B60A5C258EF}" dt="2023-10-30T15:29:35.128" v="114" actId="20577"/>
        <pc:sldMkLst>
          <pc:docMk/>
          <pc:sldMk cId="3940185162" sldId="303"/>
        </pc:sldMkLst>
      </pc:sldChg>
      <pc:sldChg chg="new modNotesTx">
        <pc:chgData name="Cookson, Alexandra" userId="0c473e4e-ad70-43fa-8ced-32d7a9bd8f17" providerId="ADAL" clId="{A8BD56A6-1899-4960-91CA-4B60A5C258EF}" dt="2023-10-30T15:28:44.423" v="90" actId="20577"/>
        <pc:sldMkLst>
          <pc:docMk/>
          <pc:sldMk cId="3540717773" sldId="304"/>
        </pc:sldMkLst>
      </pc:sldChg>
    </pc:docChg>
  </pc:docChgLst>
  <pc:docChgLst>
    <pc:chgData name="Armstrong, Jane" userId="S::jane.armstrong@maine.gov::75a22de5-44e9-4238-8579-e6fc7f6f9163" providerId="AD" clId="Web-{FFFD343C-310D-0DCA-07EE-BE1BEF4B3698}"/>
    <pc:docChg chg="addSld delSld modSld">
      <pc:chgData name="Armstrong, Jane" userId="S::jane.armstrong@maine.gov::75a22de5-44e9-4238-8579-e6fc7f6f9163" providerId="AD" clId="Web-{FFFD343C-310D-0DCA-07EE-BE1BEF4B3698}" dt="2023-10-30T15:57:52.871" v="352" actId="14100"/>
      <pc:docMkLst>
        <pc:docMk/>
      </pc:docMkLst>
      <pc:sldChg chg="modSp">
        <pc:chgData name="Armstrong, Jane" userId="S::jane.armstrong@maine.gov::75a22de5-44e9-4238-8579-e6fc7f6f9163" providerId="AD" clId="Web-{FFFD343C-310D-0DCA-07EE-BE1BEF4B3698}" dt="2023-10-30T15:38:01.276" v="121" actId="1076"/>
        <pc:sldMkLst>
          <pc:docMk/>
          <pc:sldMk cId="1257241718" sldId="277"/>
        </pc:sldMkLst>
        <pc:spChg chg="mod">
          <ac:chgData name="Armstrong, Jane" userId="S::jane.armstrong@maine.gov::75a22de5-44e9-4238-8579-e6fc7f6f9163" providerId="AD" clId="Web-{FFFD343C-310D-0DCA-07EE-BE1BEF4B3698}" dt="2023-10-30T15:38:01.276" v="121" actId="1076"/>
          <ac:spMkLst>
            <pc:docMk/>
            <pc:sldMk cId="1257241718" sldId="277"/>
            <ac:spMk id="2" creationId="{49358D1C-41A9-00B8-EE0C-FB3C599152A5}"/>
          </ac:spMkLst>
        </pc:spChg>
        <pc:spChg chg="mod">
          <ac:chgData name="Armstrong, Jane" userId="S::jane.armstrong@maine.gov::75a22de5-44e9-4238-8579-e6fc7f6f9163" providerId="AD" clId="Web-{FFFD343C-310D-0DCA-07EE-BE1BEF4B3698}" dt="2023-10-30T15:37:57.104" v="120" actId="20577"/>
          <ac:spMkLst>
            <pc:docMk/>
            <pc:sldMk cId="1257241718" sldId="277"/>
            <ac:spMk id="5" creationId="{BC7405D4-A64F-7F33-1095-AD0885594541}"/>
          </ac:spMkLst>
        </pc:spChg>
      </pc:sldChg>
      <pc:sldChg chg="addSp delSp modSp del">
        <pc:chgData name="Armstrong, Jane" userId="S::jane.armstrong@maine.gov::75a22de5-44e9-4238-8579-e6fc7f6f9163" providerId="AD" clId="Web-{FFFD343C-310D-0DCA-07EE-BE1BEF4B3698}" dt="2023-10-30T15:45:37.189" v="273"/>
        <pc:sldMkLst>
          <pc:docMk/>
          <pc:sldMk cId="3540717773" sldId="304"/>
        </pc:sldMkLst>
        <pc:spChg chg="mod">
          <ac:chgData name="Armstrong, Jane" userId="S::jane.armstrong@maine.gov::75a22de5-44e9-4238-8579-e6fc7f6f9163" providerId="AD" clId="Web-{FFFD343C-310D-0DCA-07EE-BE1BEF4B3698}" dt="2023-10-30T15:38:27.651" v="176" actId="20577"/>
          <ac:spMkLst>
            <pc:docMk/>
            <pc:sldMk cId="3540717773" sldId="304"/>
            <ac:spMk id="2" creationId="{8087B778-2CE7-6132-F43A-1DDC755A2700}"/>
          </ac:spMkLst>
        </pc:spChg>
        <pc:spChg chg="del">
          <ac:chgData name="Armstrong, Jane" userId="S::jane.armstrong@maine.gov::75a22de5-44e9-4238-8579-e6fc7f6f9163" providerId="AD" clId="Web-{FFFD343C-310D-0DCA-07EE-BE1BEF4B3698}" dt="2023-10-30T15:38:35.042" v="177"/>
          <ac:spMkLst>
            <pc:docMk/>
            <pc:sldMk cId="3540717773" sldId="304"/>
            <ac:spMk id="3" creationId="{AEDE6E8E-AA94-C59D-CA33-583C7FD1ACE3}"/>
          </ac:spMkLst>
        </pc:spChg>
        <pc:spChg chg="add del mod">
          <ac:chgData name="Armstrong, Jane" userId="S::jane.armstrong@maine.gov::75a22de5-44e9-4238-8579-e6fc7f6f9163" providerId="AD" clId="Web-{FFFD343C-310D-0DCA-07EE-BE1BEF4B3698}" dt="2023-10-30T15:42:01.873" v="193"/>
          <ac:spMkLst>
            <pc:docMk/>
            <pc:sldMk cId="3540717773" sldId="304"/>
            <ac:spMk id="4" creationId="{AB0C0002-EB29-E0C5-B94E-DBC01A4E1516}"/>
          </ac:spMkLst>
        </pc:spChg>
        <pc:spChg chg="add mod">
          <ac:chgData name="Armstrong, Jane" userId="S::jane.armstrong@maine.gov::75a22de5-44e9-4238-8579-e6fc7f6f9163" providerId="AD" clId="Web-{FFFD343C-310D-0DCA-07EE-BE1BEF4B3698}" dt="2023-10-30T15:41:56.483" v="192" actId="1076"/>
          <ac:spMkLst>
            <pc:docMk/>
            <pc:sldMk cId="3540717773" sldId="304"/>
            <ac:spMk id="5" creationId="{209CE037-8FD5-9D0C-85E3-9F822F31CB18}"/>
          </ac:spMkLst>
        </pc:spChg>
      </pc:sldChg>
      <pc:sldChg chg="addSp delSp modSp add replId">
        <pc:chgData name="Armstrong, Jane" userId="S::jane.armstrong@maine.gov::75a22de5-44e9-4238-8579-e6fc7f6f9163" providerId="AD" clId="Web-{FFFD343C-310D-0DCA-07EE-BE1BEF4B3698}" dt="2023-10-30T15:57:52.871" v="352" actId="14100"/>
        <pc:sldMkLst>
          <pc:docMk/>
          <pc:sldMk cId="1032769559" sldId="305"/>
        </pc:sldMkLst>
        <pc:spChg chg="add mod">
          <ac:chgData name="Armstrong, Jane" userId="S::jane.armstrong@maine.gov::75a22de5-44e9-4238-8579-e6fc7f6f9163" providerId="AD" clId="Web-{FFFD343C-310D-0DCA-07EE-BE1BEF4B3698}" dt="2023-10-30T15:43:02.405" v="198"/>
          <ac:spMkLst>
            <pc:docMk/>
            <pc:sldMk cId="1032769559" sldId="305"/>
            <ac:spMk id="3" creationId="{537CB697-07DA-F33A-11C6-1C995AEAC3AF}"/>
          </ac:spMkLst>
        </pc:spChg>
        <pc:spChg chg="add mod">
          <ac:chgData name="Armstrong, Jane" userId="S::jane.armstrong@maine.gov::75a22de5-44e9-4238-8579-e6fc7f6f9163" providerId="AD" clId="Web-{FFFD343C-310D-0DCA-07EE-BE1BEF4B3698}" dt="2023-10-30T15:44:37.766" v="261" actId="1076"/>
          <ac:spMkLst>
            <pc:docMk/>
            <pc:sldMk cId="1032769559" sldId="305"/>
            <ac:spMk id="4" creationId="{8AB8BD19-F34D-299D-C6F7-BC993DD678A3}"/>
          </ac:spMkLst>
        </pc:spChg>
        <pc:spChg chg="mod">
          <ac:chgData name="Armstrong, Jane" userId="S::jane.armstrong@maine.gov::75a22de5-44e9-4238-8579-e6fc7f6f9163" providerId="AD" clId="Web-{FFFD343C-310D-0DCA-07EE-BE1BEF4B3698}" dt="2023-10-30T15:42:36.343" v="197" actId="1076"/>
          <ac:spMkLst>
            <pc:docMk/>
            <pc:sldMk cId="1032769559" sldId="305"/>
            <ac:spMk id="5" creationId="{209CE037-8FD5-9D0C-85E3-9F822F31CB18}"/>
          </ac:spMkLst>
        </pc:spChg>
        <pc:spChg chg="add del">
          <ac:chgData name="Armstrong, Jane" userId="S::jane.armstrong@maine.gov::75a22de5-44e9-4238-8579-e6fc7f6f9163" providerId="AD" clId="Web-{FFFD343C-310D-0DCA-07EE-BE1BEF4B3698}" dt="2023-10-30T15:43:45.359" v="217"/>
          <ac:spMkLst>
            <pc:docMk/>
            <pc:sldMk cId="1032769559" sldId="305"/>
            <ac:spMk id="6" creationId="{1961EDA9-683A-01E7-863E-1083095EBE06}"/>
          </ac:spMkLst>
        </pc:spChg>
        <pc:spChg chg="add mod">
          <ac:chgData name="Armstrong, Jane" userId="S::jane.armstrong@maine.gov::75a22de5-44e9-4238-8579-e6fc7f6f9163" providerId="AD" clId="Web-{FFFD343C-310D-0DCA-07EE-BE1BEF4B3698}" dt="2023-10-30T15:54:09.946" v="279" actId="20577"/>
          <ac:spMkLst>
            <pc:docMk/>
            <pc:sldMk cId="1032769559" sldId="305"/>
            <ac:spMk id="7" creationId="{3AB03AA7-853D-E810-4122-27A8210A4752}"/>
          </ac:spMkLst>
        </pc:spChg>
        <pc:spChg chg="add mod">
          <ac:chgData name="Armstrong, Jane" userId="S::jane.armstrong@maine.gov::75a22de5-44e9-4238-8579-e6fc7f6f9163" providerId="AD" clId="Web-{FFFD343C-310D-0DCA-07EE-BE1BEF4B3698}" dt="2023-10-30T15:45:08.001" v="272" actId="1076"/>
          <ac:spMkLst>
            <pc:docMk/>
            <pc:sldMk cId="1032769559" sldId="305"/>
            <ac:spMk id="8" creationId="{EC2A6766-AA11-9C59-0013-53062C3B6B31}"/>
          </ac:spMkLst>
        </pc:spChg>
        <pc:spChg chg="add mod">
          <ac:chgData name="Armstrong, Jane" userId="S::jane.armstrong@maine.gov::75a22de5-44e9-4238-8579-e6fc7f6f9163" providerId="AD" clId="Web-{FFFD343C-310D-0DCA-07EE-BE1BEF4B3698}" dt="2023-10-30T15:57:52.871" v="352" actId="14100"/>
          <ac:spMkLst>
            <pc:docMk/>
            <pc:sldMk cId="1032769559" sldId="305"/>
            <ac:spMk id="9" creationId="{0562C0B4-E33D-6D11-9A70-D2EFF59B58A1}"/>
          </ac:spMkLst>
        </pc:spChg>
      </pc:sldChg>
    </pc:docChg>
  </pc:docChgLst>
  <pc:docChgLst>
    <pc:chgData name="Cookson, Alexandra" userId="0c473e4e-ad70-43fa-8ced-32d7a9bd8f17" providerId="ADAL" clId="{F5648953-6E86-440A-B305-C3EED48C133B}"/>
    <pc:docChg chg="modSld">
      <pc:chgData name="Cookson, Alexandra" userId="0c473e4e-ad70-43fa-8ced-32d7a9bd8f17" providerId="ADAL" clId="{F5648953-6E86-440A-B305-C3EED48C133B}" dt="2023-09-21T17:12:35.552" v="52"/>
      <pc:docMkLst>
        <pc:docMk/>
      </pc:docMkLst>
      <pc:sldChg chg="modSp mod modCm">
        <pc:chgData name="Cookson, Alexandra" userId="0c473e4e-ad70-43fa-8ced-32d7a9bd8f17" providerId="ADAL" clId="{F5648953-6E86-440A-B305-C3EED48C133B}" dt="2023-09-21T17:12:35.552" v="52"/>
        <pc:sldMkLst>
          <pc:docMk/>
          <pc:sldMk cId="1257241718" sldId="277"/>
        </pc:sldMkLst>
        <pc:spChg chg="mod">
          <ac:chgData name="Cookson, Alexandra" userId="0c473e4e-ad70-43fa-8ced-32d7a9bd8f17" providerId="ADAL" clId="{F5648953-6E86-440A-B305-C3EED48C133B}" dt="2023-09-21T17:12:32.083" v="51" actId="20577"/>
          <ac:spMkLst>
            <pc:docMk/>
            <pc:sldMk cId="1257241718" sldId="277"/>
            <ac:spMk id="2" creationId="{49358D1C-41A9-00B8-EE0C-FB3C599152A5}"/>
          </ac:spMkLst>
        </pc:spChg>
      </pc:sldChg>
    </pc:docChg>
  </pc:docChgLst>
</pc:chgInfo>
</file>

<file path=ppt/comments/modernComment_115_4AEFFC76.xml><?xml version="1.0" encoding="utf-8"?>
<p188:cmLst xmlns:a="http://schemas.openxmlformats.org/drawingml/2006/main" xmlns:r="http://schemas.openxmlformats.org/officeDocument/2006/relationships" xmlns:p188="http://schemas.microsoft.com/office/powerpoint/2018/8/main">
  <p188:cm id="{B103C2DC-3BC2-4F53-9D80-A0ADD9CAF380}" authorId="{415843B9-3E63-AC4C-FA30-E1992AB5674A}" status="resolved" created="2023-09-21T15:19:44.182" complete="100000">
    <pc:sldMkLst xmlns:pc="http://schemas.microsoft.com/office/powerpoint/2013/main/command">
      <pc:docMk/>
      <pc:sldMk cId="1257241718" sldId="277"/>
    </pc:sldMkLst>
    <p188:txBody>
      <a:bodyPr/>
      <a:lstStyle/>
      <a:p>
        <a:r>
          <a:rPr lang="en-US"/>
          <a:t>"Services for Immigrant Students who qualify for ML programming"</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03EA1-0D3C-4182-993A-1A99FAC30337}" type="datetimeFigureOut">
              <a:rPr lang="en-US" smtClean="0"/>
              <a:t>11/6/2023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BA71C-0B3F-4BB7-8199-81EE4285E0F7}" type="slidenum">
              <a:rPr lang="en-US" smtClean="0"/>
              <a:t>‹#›</a:t>
            </a:fld>
            <a:endParaRPr lang="en-US"/>
          </a:p>
        </p:txBody>
      </p:sp>
    </p:spTree>
    <p:extLst>
      <p:ext uri="{BB962C8B-B14F-4D97-AF65-F5344CB8AC3E}">
        <p14:creationId xmlns:p14="http://schemas.microsoft.com/office/powerpoint/2010/main" val="124742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AlLee</a:t>
            </a:r>
          </a:p>
        </p:txBody>
      </p:sp>
      <p:sp>
        <p:nvSpPr>
          <p:cNvPr id="4" name="Slide Number Placeholder 3"/>
          <p:cNvSpPr>
            <a:spLocks noGrp="1"/>
          </p:cNvSpPr>
          <p:nvPr>
            <p:ph type="sldNum" sz="quarter" idx="5"/>
          </p:nvPr>
        </p:nvSpPr>
        <p:spPr/>
        <p:txBody>
          <a:bodyPr/>
          <a:lstStyle/>
          <a:p>
            <a:fld id="{7BABA71C-0B3F-4BB7-8199-81EE4285E0F7}" type="slidenum">
              <a:rPr lang="en-US" smtClean="0"/>
              <a:t>2</a:t>
            </a:fld>
            <a:endParaRPr lang="en-US"/>
          </a:p>
        </p:txBody>
      </p:sp>
    </p:spTree>
    <p:extLst>
      <p:ext uri="{BB962C8B-B14F-4D97-AF65-F5344CB8AC3E}">
        <p14:creationId xmlns:p14="http://schemas.microsoft.com/office/powerpoint/2010/main" val="3730081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AlLee</a:t>
            </a:r>
          </a:p>
        </p:txBody>
      </p:sp>
      <p:sp>
        <p:nvSpPr>
          <p:cNvPr id="4" name="Slide Number Placeholder 3"/>
          <p:cNvSpPr>
            <a:spLocks noGrp="1"/>
          </p:cNvSpPr>
          <p:nvPr>
            <p:ph type="sldNum" sz="quarter" idx="5"/>
          </p:nvPr>
        </p:nvSpPr>
        <p:spPr/>
        <p:txBody>
          <a:bodyPr/>
          <a:lstStyle/>
          <a:p>
            <a:fld id="{7BABA71C-0B3F-4BB7-8199-81EE4285E0F7}" type="slidenum">
              <a:rPr lang="en-US" smtClean="0"/>
              <a:t>11</a:t>
            </a:fld>
            <a:endParaRPr lang="en-US"/>
          </a:p>
        </p:txBody>
      </p:sp>
    </p:spTree>
    <p:extLst>
      <p:ext uri="{BB962C8B-B14F-4D97-AF65-F5344CB8AC3E}">
        <p14:creationId xmlns:p14="http://schemas.microsoft.com/office/powerpoint/2010/main" val="39761368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AlLee</a:t>
            </a:r>
          </a:p>
        </p:txBody>
      </p:sp>
      <p:sp>
        <p:nvSpPr>
          <p:cNvPr id="4" name="Slide Number Placeholder 3"/>
          <p:cNvSpPr>
            <a:spLocks noGrp="1"/>
          </p:cNvSpPr>
          <p:nvPr>
            <p:ph type="sldNum" sz="quarter" idx="5"/>
          </p:nvPr>
        </p:nvSpPr>
        <p:spPr/>
        <p:txBody>
          <a:bodyPr/>
          <a:lstStyle/>
          <a:p>
            <a:fld id="{7BABA71C-0B3F-4BB7-8199-81EE4285E0F7}" type="slidenum">
              <a:rPr lang="en-US" smtClean="0"/>
              <a:t>12</a:t>
            </a:fld>
            <a:endParaRPr lang="en-US"/>
          </a:p>
        </p:txBody>
      </p:sp>
    </p:spTree>
    <p:extLst>
      <p:ext uri="{BB962C8B-B14F-4D97-AF65-F5344CB8AC3E}">
        <p14:creationId xmlns:p14="http://schemas.microsoft.com/office/powerpoint/2010/main" val="3083155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AlLee</a:t>
            </a:r>
          </a:p>
        </p:txBody>
      </p:sp>
      <p:sp>
        <p:nvSpPr>
          <p:cNvPr id="4" name="Slide Number Placeholder 3"/>
          <p:cNvSpPr>
            <a:spLocks noGrp="1"/>
          </p:cNvSpPr>
          <p:nvPr>
            <p:ph type="sldNum" sz="quarter" idx="5"/>
          </p:nvPr>
        </p:nvSpPr>
        <p:spPr/>
        <p:txBody>
          <a:bodyPr/>
          <a:lstStyle/>
          <a:p>
            <a:fld id="{7BABA71C-0B3F-4BB7-8199-81EE4285E0F7}" type="slidenum">
              <a:rPr lang="en-US" smtClean="0"/>
              <a:t>13</a:t>
            </a:fld>
            <a:endParaRPr lang="en-US"/>
          </a:p>
        </p:txBody>
      </p:sp>
    </p:spTree>
    <p:extLst>
      <p:ext uri="{BB962C8B-B14F-4D97-AF65-F5344CB8AC3E}">
        <p14:creationId xmlns:p14="http://schemas.microsoft.com/office/powerpoint/2010/main" val="40247734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AlLee</a:t>
            </a:r>
          </a:p>
        </p:txBody>
      </p:sp>
      <p:sp>
        <p:nvSpPr>
          <p:cNvPr id="4" name="Slide Number Placeholder 3"/>
          <p:cNvSpPr>
            <a:spLocks noGrp="1"/>
          </p:cNvSpPr>
          <p:nvPr>
            <p:ph type="sldNum" sz="quarter" idx="5"/>
          </p:nvPr>
        </p:nvSpPr>
        <p:spPr/>
        <p:txBody>
          <a:bodyPr/>
          <a:lstStyle/>
          <a:p>
            <a:fld id="{7BABA71C-0B3F-4BB7-8199-81EE4285E0F7}" type="slidenum">
              <a:rPr lang="en-US" smtClean="0"/>
              <a:t>14</a:t>
            </a:fld>
            <a:endParaRPr lang="en-US"/>
          </a:p>
        </p:txBody>
      </p:sp>
    </p:spTree>
    <p:extLst>
      <p:ext uri="{BB962C8B-B14F-4D97-AF65-F5344CB8AC3E}">
        <p14:creationId xmlns:p14="http://schemas.microsoft.com/office/powerpoint/2010/main" val="33100956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BABA71C-0B3F-4BB7-8199-81EE4285E0F7}" type="slidenum">
              <a:rPr lang="en-US" smtClean="0"/>
              <a:t>15</a:t>
            </a:fld>
            <a:endParaRPr lang="en-US"/>
          </a:p>
        </p:txBody>
      </p:sp>
    </p:spTree>
    <p:extLst>
      <p:ext uri="{BB962C8B-B14F-4D97-AF65-F5344CB8AC3E}">
        <p14:creationId xmlns:p14="http://schemas.microsoft.com/office/powerpoint/2010/main" val="2597385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Anticipated Question: Calculating non-consecutive months. </a:t>
            </a:r>
          </a:p>
          <a:p>
            <a:endParaRPr lang="en-US"/>
          </a:p>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3</a:t>
            </a:fld>
            <a:endParaRPr lang="en-US"/>
          </a:p>
        </p:txBody>
      </p:sp>
    </p:spTree>
    <p:extLst>
      <p:ext uri="{BB962C8B-B14F-4D97-AF65-F5344CB8AC3E}">
        <p14:creationId xmlns:p14="http://schemas.microsoft.com/office/powerpoint/2010/main" val="1745164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Jane</a:t>
            </a:r>
          </a:p>
          <a:p>
            <a:r>
              <a:rPr lang="en-US" dirty="0"/>
              <a:t>Distinction (one without the other) </a:t>
            </a:r>
          </a:p>
          <a:p>
            <a:r>
              <a:rPr lang="en-US" dirty="0"/>
              <a:t>MLs are identified though Language Use Survey + administration of an ELP screener – not by the federal definition of </a:t>
            </a:r>
            <a:r>
              <a:rPr lang="en-US"/>
              <a:t>immigrant status</a:t>
            </a:r>
            <a:endParaRPr lang="en-US" dirty="0"/>
          </a:p>
          <a:p>
            <a:r>
              <a:rPr lang="en-US" dirty="0"/>
              <a:t>Students have a civil right to be identified and provided ESOL services (if eligible)</a:t>
            </a:r>
          </a:p>
        </p:txBody>
      </p:sp>
      <p:sp>
        <p:nvSpPr>
          <p:cNvPr id="4" name="Slide Number Placeholder 3"/>
          <p:cNvSpPr>
            <a:spLocks noGrp="1"/>
          </p:cNvSpPr>
          <p:nvPr>
            <p:ph type="sldNum" sz="quarter" idx="5"/>
          </p:nvPr>
        </p:nvSpPr>
        <p:spPr/>
        <p:txBody>
          <a:bodyPr/>
          <a:lstStyle/>
          <a:p>
            <a:fld id="{7BABA71C-0B3F-4BB7-8199-81EE4285E0F7}" type="slidenum">
              <a:rPr lang="en-US" smtClean="0"/>
              <a:t>4</a:t>
            </a:fld>
            <a:endParaRPr lang="en-US"/>
          </a:p>
        </p:txBody>
      </p:sp>
    </p:spTree>
    <p:extLst>
      <p:ext uri="{BB962C8B-B14F-4D97-AF65-F5344CB8AC3E}">
        <p14:creationId xmlns:p14="http://schemas.microsoft.com/office/powerpoint/2010/main" val="2398582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5</a:t>
            </a:fld>
            <a:endParaRPr lang="en-US"/>
          </a:p>
        </p:txBody>
      </p:sp>
    </p:spTree>
    <p:extLst>
      <p:ext uri="{BB962C8B-B14F-4D97-AF65-F5344CB8AC3E}">
        <p14:creationId xmlns:p14="http://schemas.microsoft.com/office/powerpoint/2010/main" val="2285133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6</a:t>
            </a:fld>
            <a:endParaRPr lang="en-US"/>
          </a:p>
        </p:txBody>
      </p:sp>
    </p:spTree>
    <p:extLst>
      <p:ext uri="{BB962C8B-B14F-4D97-AF65-F5344CB8AC3E}">
        <p14:creationId xmlns:p14="http://schemas.microsoft.com/office/powerpoint/2010/main" val="3096705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7</a:t>
            </a:fld>
            <a:endParaRPr lang="en-US"/>
          </a:p>
        </p:txBody>
      </p:sp>
    </p:spTree>
    <p:extLst>
      <p:ext uri="{BB962C8B-B14F-4D97-AF65-F5344CB8AC3E}">
        <p14:creationId xmlns:p14="http://schemas.microsoft.com/office/powerpoint/2010/main" val="31873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8</a:t>
            </a:fld>
            <a:endParaRPr lang="en-US"/>
          </a:p>
        </p:txBody>
      </p:sp>
    </p:spTree>
    <p:extLst>
      <p:ext uri="{BB962C8B-B14F-4D97-AF65-F5344CB8AC3E}">
        <p14:creationId xmlns:p14="http://schemas.microsoft.com/office/powerpoint/2010/main" val="380219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9</a:t>
            </a:fld>
            <a:endParaRPr lang="en-US"/>
          </a:p>
        </p:txBody>
      </p:sp>
    </p:spTree>
    <p:extLst>
      <p:ext uri="{BB962C8B-B14F-4D97-AF65-F5344CB8AC3E}">
        <p14:creationId xmlns:p14="http://schemas.microsoft.com/office/powerpoint/2010/main" val="1566311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Daniel</a:t>
            </a:r>
          </a:p>
        </p:txBody>
      </p:sp>
      <p:sp>
        <p:nvSpPr>
          <p:cNvPr id="4" name="Slide Number Placeholder 3"/>
          <p:cNvSpPr>
            <a:spLocks noGrp="1"/>
          </p:cNvSpPr>
          <p:nvPr>
            <p:ph type="sldNum" sz="quarter" idx="5"/>
          </p:nvPr>
        </p:nvSpPr>
        <p:spPr/>
        <p:txBody>
          <a:bodyPr/>
          <a:lstStyle/>
          <a:p>
            <a:fld id="{7BABA71C-0B3F-4BB7-8199-81EE4285E0F7}" type="slidenum">
              <a:rPr lang="en-US" smtClean="0"/>
              <a:t>10</a:t>
            </a:fld>
            <a:endParaRPr lang="en-US"/>
          </a:p>
        </p:txBody>
      </p:sp>
    </p:spTree>
    <p:extLst>
      <p:ext uri="{BB962C8B-B14F-4D97-AF65-F5344CB8AC3E}">
        <p14:creationId xmlns:p14="http://schemas.microsoft.com/office/powerpoint/2010/main" val="39173086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7" descr="official01R-200">
            <a:extLst>
              <a:ext uri="{FF2B5EF4-FFF2-40B4-BE49-F238E27FC236}">
                <a16:creationId xmlns:a16="http://schemas.microsoft.com/office/drawing/2014/main" id="{E68B038D-9CB2-4998-A78C-F224E8271D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600" y="6096000"/>
            <a:ext cx="2448984"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a:extLst>
              <a:ext uri="{FF2B5EF4-FFF2-40B4-BE49-F238E27FC236}">
                <a16:creationId xmlns:a16="http://schemas.microsoft.com/office/drawing/2014/main" id="{2EDB59EA-C5C8-492C-AE96-08BC7B0A8D5D}"/>
              </a:ext>
            </a:extLst>
          </p:cNvPr>
          <p:cNvSpPr>
            <a:spLocks noGrp="1" noChangeArrowheads="1"/>
          </p:cNvSpPr>
          <p:nvPr>
            <p:ph type="ctrTitle"/>
          </p:nvPr>
        </p:nvSpPr>
        <p:spPr>
          <a:xfrm>
            <a:off x="914400" y="1752601"/>
            <a:ext cx="10363200" cy="1470025"/>
          </a:xfrm>
        </p:spPr>
        <p:txBody>
          <a:bodyPr/>
          <a:lstStyle>
            <a:lvl1pPr>
              <a:defRPr sz="3600"/>
            </a:lvl1pPr>
          </a:lstStyle>
          <a:p>
            <a:pPr lvl="0"/>
            <a:r>
              <a:rPr lang="en-US" altLang="en-US" noProof="0"/>
              <a:t>Click to edit Master title style</a:t>
            </a:r>
          </a:p>
        </p:txBody>
      </p:sp>
      <p:sp>
        <p:nvSpPr>
          <p:cNvPr id="3075" name="Rectangle 3">
            <a:extLst>
              <a:ext uri="{FF2B5EF4-FFF2-40B4-BE49-F238E27FC236}">
                <a16:creationId xmlns:a16="http://schemas.microsoft.com/office/drawing/2014/main" id="{B4D9E610-CE15-448A-A24F-05AB023963DF}"/>
              </a:ext>
            </a:extLst>
          </p:cNvPr>
          <p:cNvSpPr>
            <a:spLocks noGrp="1" noChangeArrowheads="1"/>
          </p:cNvSpPr>
          <p:nvPr>
            <p:ph type="subTitle" idx="1"/>
          </p:nvPr>
        </p:nvSpPr>
        <p:spPr>
          <a:xfrm>
            <a:off x="1828800" y="3505200"/>
            <a:ext cx="8534400" cy="1752600"/>
          </a:xfrm>
        </p:spPr>
        <p:txBody>
          <a:bodyPr/>
          <a:lstStyle>
            <a:lvl1pPr marL="0" indent="0" algn="ctr">
              <a:buFontTx/>
              <a:buNone/>
              <a:defRPr sz="2600"/>
            </a:lvl1pPr>
          </a:lstStyle>
          <a:p>
            <a:pPr lvl="0"/>
            <a:r>
              <a:rPr lang="en-US" altLang="en-US" noProof="0"/>
              <a:t>Click to edit Master subtitle style</a:t>
            </a:r>
          </a:p>
        </p:txBody>
      </p:sp>
      <p:sp>
        <p:nvSpPr>
          <p:cNvPr id="5" name="Rectangle 5">
            <a:extLst>
              <a:ext uri="{FF2B5EF4-FFF2-40B4-BE49-F238E27FC236}">
                <a16:creationId xmlns:a16="http://schemas.microsoft.com/office/drawing/2014/main" id="{925BFCD5-74FD-436E-9837-537E075B50B3}"/>
              </a:ext>
            </a:extLst>
          </p:cNvPr>
          <p:cNvSpPr>
            <a:spLocks noGrp="1" noChangeArrowheads="1"/>
          </p:cNvSpPr>
          <p:nvPr>
            <p:ph type="ftr" sz="quarter" idx="10"/>
          </p:nvPr>
        </p:nvSpPr>
        <p:spPr>
          <a:xfrm>
            <a:off x="3507317" y="6245225"/>
            <a:ext cx="5179483" cy="476250"/>
          </a:xfrm>
        </p:spPr>
        <p:txBody>
          <a:bodyPr anchorCtr="1"/>
          <a:lstStyle>
            <a:lvl1pPr>
              <a:defRPr/>
            </a:lvl1pPr>
          </a:lstStyle>
          <a:p>
            <a:endParaRPr lang="en-US"/>
          </a:p>
        </p:txBody>
      </p:sp>
      <p:sp>
        <p:nvSpPr>
          <p:cNvPr id="6" name="Rectangle 6">
            <a:extLst>
              <a:ext uri="{FF2B5EF4-FFF2-40B4-BE49-F238E27FC236}">
                <a16:creationId xmlns:a16="http://schemas.microsoft.com/office/drawing/2014/main" id="{F2083B5A-06FA-40BD-A7B0-F3B9545F2BB0}"/>
              </a:ext>
            </a:extLst>
          </p:cNvPr>
          <p:cNvSpPr>
            <a:spLocks noGrp="1" noChangeArrowheads="1"/>
          </p:cNvSpPr>
          <p:nvPr>
            <p:ph type="sldNum" sz="quarter" idx="11"/>
          </p:nvPr>
        </p:nvSpPr>
        <p:spPr/>
        <p:txBody>
          <a:bodyPr anchorCtr="1"/>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05615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AC0A3-7BE3-4C4F-B678-9F8F1F83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D98056-E3AF-44CA-BE91-A6827D5804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636DD130-1921-423B-AC7C-3F156067649C}"/>
              </a:ext>
            </a:extLst>
          </p:cNvPr>
          <p:cNvSpPr>
            <a:spLocks noGrp="1" noChangeArrowheads="1"/>
          </p:cNvSpPr>
          <p:nvPr>
            <p:ph type="ftr" sz="quarter" idx="10"/>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FD2353FB-9DFD-4617-A4F4-ACB9E4AC692B}"/>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1818509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5150EF-F227-460F-B4B7-FF7EBF8446B4}"/>
              </a:ext>
            </a:extLst>
          </p:cNvPr>
          <p:cNvSpPr>
            <a:spLocks noGrp="1"/>
          </p:cNvSpPr>
          <p:nvPr>
            <p:ph type="title" orient="vert"/>
          </p:nvPr>
        </p:nvSpPr>
        <p:spPr>
          <a:xfrm>
            <a:off x="8864600" y="533400"/>
            <a:ext cx="27178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6612DF-2F46-4D03-A550-75E99F12CF8E}"/>
              </a:ext>
            </a:extLst>
          </p:cNvPr>
          <p:cNvSpPr>
            <a:spLocks noGrp="1"/>
          </p:cNvSpPr>
          <p:nvPr>
            <p:ph type="body" orient="vert" idx="1"/>
          </p:nvPr>
        </p:nvSpPr>
        <p:spPr>
          <a:xfrm>
            <a:off x="711200" y="533400"/>
            <a:ext cx="7950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AAE47D7E-A695-46CA-A105-F271BF7990B8}"/>
              </a:ext>
            </a:extLst>
          </p:cNvPr>
          <p:cNvSpPr>
            <a:spLocks noGrp="1" noChangeArrowheads="1"/>
          </p:cNvSpPr>
          <p:nvPr>
            <p:ph type="ftr" sz="quarter" idx="10"/>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C6EF31D7-FB6F-4599-8FEB-326754A0248B}"/>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591332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EE0C6-130B-45CB-A294-9DC24E1424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FCC491-455C-4392-945A-DC2ADB3D18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a:extLst>
              <a:ext uri="{FF2B5EF4-FFF2-40B4-BE49-F238E27FC236}">
                <a16:creationId xmlns:a16="http://schemas.microsoft.com/office/drawing/2014/main" id="{5D648889-9739-4B65-B168-4EF609B9503B}"/>
              </a:ext>
            </a:extLst>
          </p:cNvPr>
          <p:cNvSpPr>
            <a:spLocks noGrp="1" noChangeArrowheads="1"/>
          </p:cNvSpPr>
          <p:nvPr>
            <p:ph type="ftr" sz="quarter" idx="10"/>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D6F1954C-A1D7-41A9-AF77-63B841BD3A51}"/>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860858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791CC-766F-4720-9B86-DE2C02A2EC14}"/>
              </a:ext>
            </a:extLst>
          </p:cNvPr>
          <p:cNvSpPr>
            <a:spLocks noGrp="1"/>
          </p:cNvSpPr>
          <p:nvPr>
            <p:ph type="title"/>
          </p:nvPr>
        </p:nvSpPr>
        <p:spPr>
          <a:xfrm>
            <a:off x="831851" y="1709739"/>
            <a:ext cx="105156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41D299-E06C-4726-A30D-E03543E9FD1E}"/>
              </a:ext>
            </a:extLst>
          </p:cNvPr>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
            <a:extLst>
              <a:ext uri="{FF2B5EF4-FFF2-40B4-BE49-F238E27FC236}">
                <a16:creationId xmlns:a16="http://schemas.microsoft.com/office/drawing/2014/main" id="{91C4A17B-F6B2-4F23-8922-69C78FA8E1A5}"/>
              </a:ext>
            </a:extLst>
          </p:cNvPr>
          <p:cNvSpPr>
            <a:spLocks noGrp="1" noChangeArrowheads="1"/>
          </p:cNvSpPr>
          <p:nvPr>
            <p:ph type="ftr" sz="quarter" idx="10"/>
          </p:nvPr>
        </p:nvSpPr>
        <p:spPr>
          <a:ln/>
        </p:spPr>
        <p:txBody>
          <a:bodyPr/>
          <a:lstStyle>
            <a:lvl1pPr>
              <a:defRPr/>
            </a:lvl1pPr>
          </a:lstStyle>
          <a:p>
            <a:endParaRPr lang="en-US"/>
          </a:p>
        </p:txBody>
      </p:sp>
      <p:sp>
        <p:nvSpPr>
          <p:cNvPr id="5" name="Rectangle 6">
            <a:extLst>
              <a:ext uri="{FF2B5EF4-FFF2-40B4-BE49-F238E27FC236}">
                <a16:creationId xmlns:a16="http://schemas.microsoft.com/office/drawing/2014/main" id="{3B869315-94A9-4593-AB42-74A728728F0A}"/>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398238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1FA0-57F7-4C99-B86E-F937986D6D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DA3538-75B2-449D-B5A5-60D7532A1894}"/>
              </a:ext>
            </a:extLst>
          </p:cNvPr>
          <p:cNvSpPr>
            <a:spLocks noGrp="1"/>
          </p:cNvSpPr>
          <p:nvPr>
            <p:ph sz="half" idx="1"/>
          </p:nvPr>
        </p:nvSpPr>
        <p:spPr>
          <a:xfrm>
            <a:off x="711200" y="1676400"/>
            <a:ext cx="53340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3E630A-C9A7-43C9-93F6-72CB02C01977}"/>
              </a:ext>
            </a:extLst>
          </p:cNvPr>
          <p:cNvSpPr>
            <a:spLocks noGrp="1"/>
          </p:cNvSpPr>
          <p:nvPr>
            <p:ph sz="half" idx="2"/>
          </p:nvPr>
        </p:nvSpPr>
        <p:spPr>
          <a:xfrm>
            <a:off x="6248400" y="1676400"/>
            <a:ext cx="53340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7CF82FAB-7645-40A8-92AA-B0E79FA21A58}"/>
              </a:ext>
            </a:extLst>
          </p:cNvPr>
          <p:cNvSpPr>
            <a:spLocks noGrp="1" noChangeArrowheads="1"/>
          </p:cNvSpPr>
          <p:nvPr>
            <p:ph type="ftr" sz="quarter" idx="10"/>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059D267F-89D5-4E08-8AEB-8D3BC9BB84C5}"/>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3207001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E30DA-60A6-47A5-AFED-DDE75564049D}"/>
              </a:ext>
            </a:extLst>
          </p:cNvPr>
          <p:cNvSpPr>
            <a:spLocks noGrp="1"/>
          </p:cNvSpPr>
          <p:nvPr>
            <p:ph type="title"/>
          </p:nvPr>
        </p:nvSpPr>
        <p:spPr>
          <a:xfrm>
            <a:off x="840317" y="36512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18A4D3-59FB-490C-9707-278DA795F437}"/>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667722-BEE8-4D79-910B-C688115C226E}"/>
              </a:ext>
            </a:extLst>
          </p:cNvPr>
          <p:cNvSpPr>
            <a:spLocks noGrp="1"/>
          </p:cNvSpPr>
          <p:nvPr>
            <p:ph sz="half" idx="2"/>
          </p:nvPr>
        </p:nvSpPr>
        <p:spPr>
          <a:xfrm>
            <a:off x="840318"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8C0813-5DC8-4093-A791-F9D8C8350945}"/>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63A39D4-B66C-4CE1-8207-6FC8845EF6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a:extLst>
              <a:ext uri="{FF2B5EF4-FFF2-40B4-BE49-F238E27FC236}">
                <a16:creationId xmlns:a16="http://schemas.microsoft.com/office/drawing/2014/main" id="{BDDF390F-7B25-4692-814C-4D069D4ABEE6}"/>
              </a:ext>
            </a:extLst>
          </p:cNvPr>
          <p:cNvSpPr>
            <a:spLocks noGrp="1" noChangeArrowheads="1"/>
          </p:cNvSpPr>
          <p:nvPr>
            <p:ph type="ftr" sz="quarter" idx="10"/>
          </p:nvPr>
        </p:nvSpPr>
        <p:spPr>
          <a:ln/>
        </p:spPr>
        <p:txBody>
          <a:bodyPr/>
          <a:lstStyle>
            <a:lvl1pPr>
              <a:defRPr/>
            </a:lvl1pPr>
          </a:lstStyle>
          <a:p>
            <a:endParaRPr lang="en-US"/>
          </a:p>
        </p:txBody>
      </p:sp>
      <p:sp>
        <p:nvSpPr>
          <p:cNvPr id="8" name="Rectangle 6">
            <a:extLst>
              <a:ext uri="{FF2B5EF4-FFF2-40B4-BE49-F238E27FC236}">
                <a16:creationId xmlns:a16="http://schemas.microsoft.com/office/drawing/2014/main" id="{30102179-AF4A-44E3-8355-86CF72B65640}"/>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873370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3FCB-9F19-4F69-96AE-A819307ABDD6}"/>
              </a:ext>
            </a:extLst>
          </p:cNvPr>
          <p:cNvSpPr>
            <a:spLocks noGrp="1"/>
          </p:cNvSpPr>
          <p:nvPr>
            <p:ph type="title"/>
          </p:nvPr>
        </p:nvSpPr>
        <p:spPr/>
        <p:txBody>
          <a:bodyPr/>
          <a:lstStyle/>
          <a:p>
            <a:r>
              <a:rPr lang="en-US"/>
              <a:t>Click to edit Master title style</a:t>
            </a:r>
          </a:p>
        </p:txBody>
      </p:sp>
      <p:sp>
        <p:nvSpPr>
          <p:cNvPr id="3" name="Rectangle 5">
            <a:extLst>
              <a:ext uri="{FF2B5EF4-FFF2-40B4-BE49-F238E27FC236}">
                <a16:creationId xmlns:a16="http://schemas.microsoft.com/office/drawing/2014/main" id="{71CF5800-4640-47D7-BACC-5D48B91D5B6A}"/>
              </a:ext>
            </a:extLst>
          </p:cNvPr>
          <p:cNvSpPr>
            <a:spLocks noGrp="1" noChangeArrowheads="1"/>
          </p:cNvSpPr>
          <p:nvPr>
            <p:ph type="ftr" sz="quarter" idx="10"/>
          </p:nvPr>
        </p:nvSpPr>
        <p:spPr>
          <a:ln/>
        </p:spPr>
        <p:txBody>
          <a:bodyPr/>
          <a:lstStyle>
            <a:lvl1pPr>
              <a:defRPr/>
            </a:lvl1pPr>
          </a:lstStyle>
          <a:p>
            <a:endParaRPr lang="en-US"/>
          </a:p>
        </p:txBody>
      </p:sp>
      <p:sp>
        <p:nvSpPr>
          <p:cNvPr id="4" name="Rectangle 6">
            <a:extLst>
              <a:ext uri="{FF2B5EF4-FFF2-40B4-BE49-F238E27FC236}">
                <a16:creationId xmlns:a16="http://schemas.microsoft.com/office/drawing/2014/main" id="{C5714E87-C626-420A-B495-5BDFB4C59440}"/>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3970191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1116208D-8977-4267-98D2-328BF00CC690}"/>
              </a:ext>
            </a:extLst>
          </p:cNvPr>
          <p:cNvSpPr>
            <a:spLocks noGrp="1" noChangeArrowheads="1"/>
          </p:cNvSpPr>
          <p:nvPr>
            <p:ph type="ftr" sz="quarter" idx="10"/>
          </p:nvPr>
        </p:nvSpPr>
        <p:spPr>
          <a:ln/>
        </p:spPr>
        <p:txBody>
          <a:bodyPr/>
          <a:lstStyle>
            <a:lvl1pPr>
              <a:defRPr/>
            </a:lvl1pPr>
          </a:lstStyle>
          <a:p>
            <a:endParaRPr lang="en-US"/>
          </a:p>
        </p:txBody>
      </p:sp>
      <p:sp>
        <p:nvSpPr>
          <p:cNvPr id="3" name="Rectangle 6">
            <a:extLst>
              <a:ext uri="{FF2B5EF4-FFF2-40B4-BE49-F238E27FC236}">
                <a16:creationId xmlns:a16="http://schemas.microsoft.com/office/drawing/2014/main" id="{6C16EFE0-5194-455D-A1C6-E85C365AE361}"/>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464130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CD06E-43F9-44BA-9BDA-1B21DA14E9B4}"/>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E1205F-B3E7-4F30-8C68-C5311133FA26}"/>
              </a:ext>
            </a:extLst>
          </p:cNvPr>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44ECD72-0128-4F4B-9E22-568C79435966}"/>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B6193EE2-5B4A-4297-9431-F56FCB68487F}"/>
              </a:ext>
            </a:extLst>
          </p:cNvPr>
          <p:cNvSpPr>
            <a:spLocks noGrp="1" noChangeArrowheads="1"/>
          </p:cNvSpPr>
          <p:nvPr>
            <p:ph type="ftr" sz="quarter" idx="10"/>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96446466-FAEF-487E-BE15-FC77D9B2B0CC}"/>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829187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D0181-0970-4B12-A0F3-D8504BA73A93}"/>
              </a:ext>
            </a:extLst>
          </p:cNvPr>
          <p:cNvSpPr>
            <a:spLocks noGrp="1"/>
          </p:cNvSpPr>
          <p:nvPr>
            <p:ph type="title"/>
          </p:nvPr>
        </p:nvSpPr>
        <p:spPr>
          <a:xfrm>
            <a:off x="840318" y="457200"/>
            <a:ext cx="3932767"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D971EE-590F-48D1-AB40-82E1D41E4E35}"/>
              </a:ext>
            </a:extLst>
          </p:cNvPr>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a:extLst>
              <a:ext uri="{FF2B5EF4-FFF2-40B4-BE49-F238E27FC236}">
                <a16:creationId xmlns:a16="http://schemas.microsoft.com/office/drawing/2014/main" id="{368A1015-B270-4388-A04A-AEB2A325C065}"/>
              </a:ext>
            </a:extLst>
          </p:cNvPr>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
            <a:extLst>
              <a:ext uri="{FF2B5EF4-FFF2-40B4-BE49-F238E27FC236}">
                <a16:creationId xmlns:a16="http://schemas.microsoft.com/office/drawing/2014/main" id="{72B73DCC-3853-4DDC-93C5-5FFD5A3BE72E}"/>
              </a:ext>
            </a:extLst>
          </p:cNvPr>
          <p:cNvSpPr>
            <a:spLocks noGrp="1" noChangeArrowheads="1"/>
          </p:cNvSpPr>
          <p:nvPr>
            <p:ph type="ftr" sz="quarter" idx="10"/>
          </p:nvPr>
        </p:nvSpPr>
        <p:spPr>
          <a:ln/>
        </p:spPr>
        <p:txBody>
          <a:bodyPr/>
          <a:lstStyle>
            <a:lvl1pPr>
              <a:defRPr/>
            </a:lvl1pPr>
          </a:lstStyle>
          <a:p>
            <a:endParaRPr lang="en-US"/>
          </a:p>
        </p:txBody>
      </p:sp>
      <p:sp>
        <p:nvSpPr>
          <p:cNvPr id="6" name="Rectangle 6">
            <a:extLst>
              <a:ext uri="{FF2B5EF4-FFF2-40B4-BE49-F238E27FC236}">
                <a16:creationId xmlns:a16="http://schemas.microsoft.com/office/drawing/2014/main" id="{BAF1275D-8C52-40E9-A601-DC792B0E6556}"/>
              </a:ext>
            </a:extLst>
          </p:cNvPr>
          <p:cNvSpPr>
            <a:spLocks noGrp="1" noChangeArrowheads="1"/>
          </p:cNvSpPr>
          <p:nvPr>
            <p:ph type="sldNum" sz="quarter" idx="11"/>
          </p:nvPr>
        </p:nvSpPr>
        <p:spPr>
          <a:ln/>
        </p:spPr>
        <p:txBody>
          <a:bodyPr/>
          <a:lstStyle>
            <a:lvl1pPr>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166926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7" descr="official01R-200">
            <a:extLst>
              <a:ext uri="{FF2B5EF4-FFF2-40B4-BE49-F238E27FC236}">
                <a16:creationId xmlns:a16="http://schemas.microsoft.com/office/drawing/2014/main" id="{E9F38DB9-9B36-4EC5-ADDC-949FAEB588BD}"/>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1600" y="6096000"/>
            <a:ext cx="2448984"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D8BACAC0-8D0E-445C-9E86-D71FD8972E4B}"/>
              </a:ext>
            </a:extLst>
          </p:cNvPr>
          <p:cNvSpPr>
            <a:spLocks noGrp="1" noChangeArrowheads="1"/>
          </p:cNvSpPr>
          <p:nvPr>
            <p:ph type="title"/>
          </p:nvPr>
        </p:nvSpPr>
        <p:spPr bwMode="auto">
          <a:xfrm>
            <a:off x="711200" y="533400"/>
            <a:ext cx="1087120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994D07DD-AE4B-4576-BE16-1AD3149EDD9C}"/>
              </a:ext>
            </a:extLst>
          </p:cNvPr>
          <p:cNvSpPr>
            <a:spLocks noGrp="1" noChangeArrowheads="1"/>
          </p:cNvSpPr>
          <p:nvPr>
            <p:ph type="body" idx="1"/>
          </p:nvPr>
        </p:nvSpPr>
        <p:spPr bwMode="auto">
          <a:xfrm>
            <a:off x="711200" y="1676400"/>
            <a:ext cx="108712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a:extLst>
              <a:ext uri="{FF2B5EF4-FFF2-40B4-BE49-F238E27FC236}">
                <a16:creationId xmlns:a16="http://schemas.microsoft.com/office/drawing/2014/main" id="{6FFC3C10-5E9C-4D78-AE97-70DFE248E1FC}"/>
              </a:ext>
            </a:extLst>
          </p:cNvPr>
          <p:cNvSpPr>
            <a:spLocks noGrp="1" noChangeArrowheads="1"/>
          </p:cNvSpPr>
          <p:nvPr>
            <p:ph type="ftr" sz="quarter" idx="3"/>
          </p:nvPr>
        </p:nvSpPr>
        <p:spPr bwMode="auto">
          <a:xfrm>
            <a:off x="3511551" y="6245225"/>
            <a:ext cx="5179483"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eaLnBrk="1" hangingPunct="1">
              <a:defRPr sz="1400" b="1">
                <a:solidFill>
                  <a:srgbClr val="274F73"/>
                </a:solidFill>
              </a:defRPr>
            </a:lvl1pPr>
          </a:lstStyle>
          <a:p>
            <a:endParaRPr lang="en-US"/>
          </a:p>
        </p:txBody>
      </p:sp>
      <p:sp>
        <p:nvSpPr>
          <p:cNvPr id="1030" name="Rectangle 6">
            <a:extLst>
              <a:ext uri="{FF2B5EF4-FFF2-40B4-BE49-F238E27FC236}">
                <a16:creationId xmlns:a16="http://schemas.microsoft.com/office/drawing/2014/main" id="{6A0017AB-954F-4BB7-9BA6-A67E957EF43C}"/>
              </a:ext>
            </a:extLst>
          </p:cNvPr>
          <p:cNvSpPr>
            <a:spLocks noGrp="1" noChangeArrowheads="1"/>
          </p:cNvSpPr>
          <p:nvPr>
            <p:ph type="sldNum" sz="quarter" idx="4"/>
          </p:nvPr>
        </p:nvSpPr>
        <p:spPr bwMode="auto">
          <a:xfrm>
            <a:off x="10160000" y="6245225"/>
            <a:ext cx="1422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defRPr sz="1400" b="1">
                <a:solidFill>
                  <a:srgbClr val="274F73"/>
                </a:solidFill>
              </a:defRPr>
            </a:lvl1pPr>
          </a:lstStyle>
          <a:p>
            <a:fld id="{0E80CA0F-9469-4CDF-8FCE-BB8AAD480B23}" type="slidenum">
              <a:rPr lang="en-US" smtClean="0"/>
              <a:t>‹#›</a:t>
            </a:fld>
            <a:endParaRPr lang="en-US"/>
          </a:p>
        </p:txBody>
      </p:sp>
    </p:spTree>
    <p:extLst>
      <p:ext uri="{BB962C8B-B14F-4D97-AF65-F5344CB8AC3E}">
        <p14:creationId xmlns:p14="http://schemas.microsoft.com/office/powerpoint/2010/main" val="2735677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3200" b="1" kern="1200">
          <a:solidFill>
            <a:srgbClr val="162C40"/>
          </a:solidFill>
          <a:latin typeface="+mj-lt"/>
          <a:ea typeface="+mj-ea"/>
          <a:cs typeface="+mj-cs"/>
        </a:defRPr>
      </a:lvl1pPr>
      <a:lvl2pPr algn="ctr" rtl="0" eaLnBrk="1" fontAlgn="base" hangingPunct="1">
        <a:spcBef>
          <a:spcPct val="0"/>
        </a:spcBef>
        <a:spcAft>
          <a:spcPct val="0"/>
        </a:spcAft>
        <a:defRPr sz="3200" b="1">
          <a:solidFill>
            <a:srgbClr val="162C40"/>
          </a:solidFill>
          <a:latin typeface="Arial" panose="020B0604020202020204" pitchFamily="34" charset="0"/>
        </a:defRPr>
      </a:lvl2pPr>
      <a:lvl3pPr algn="ctr" rtl="0" eaLnBrk="1" fontAlgn="base" hangingPunct="1">
        <a:spcBef>
          <a:spcPct val="0"/>
        </a:spcBef>
        <a:spcAft>
          <a:spcPct val="0"/>
        </a:spcAft>
        <a:defRPr sz="3200" b="1">
          <a:solidFill>
            <a:srgbClr val="162C40"/>
          </a:solidFill>
          <a:latin typeface="Arial" panose="020B0604020202020204" pitchFamily="34" charset="0"/>
        </a:defRPr>
      </a:lvl3pPr>
      <a:lvl4pPr algn="ctr" rtl="0" eaLnBrk="1" fontAlgn="base" hangingPunct="1">
        <a:spcBef>
          <a:spcPct val="0"/>
        </a:spcBef>
        <a:spcAft>
          <a:spcPct val="0"/>
        </a:spcAft>
        <a:defRPr sz="3200" b="1">
          <a:solidFill>
            <a:srgbClr val="162C40"/>
          </a:solidFill>
          <a:latin typeface="Arial" panose="020B0604020202020204" pitchFamily="34" charset="0"/>
        </a:defRPr>
      </a:lvl4pPr>
      <a:lvl5pPr algn="ctr" rtl="0" eaLnBrk="1" fontAlgn="base" hangingPunct="1">
        <a:spcBef>
          <a:spcPct val="0"/>
        </a:spcBef>
        <a:spcAft>
          <a:spcPct val="0"/>
        </a:spcAft>
        <a:defRPr sz="3200" b="1">
          <a:solidFill>
            <a:srgbClr val="162C40"/>
          </a:solidFill>
          <a:latin typeface="Arial" panose="020B0604020202020204" pitchFamily="34" charset="0"/>
        </a:defRPr>
      </a:lvl5pPr>
      <a:lvl6pPr marL="457200" algn="ctr" rtl="0" eaLnBrk="1" fontAlgn="base" hangingPunct="1">
        <a:spcBef>
          <a:spcPct val="0"/>
        </a:spcBef>
        <a:spcAft>
          <a:spcPct val="0"/>
        </a:spcAft>
        <a:defRPr sz="3200" b="1">
          <a:solidFill>
            <a:srgbClr val="162C40"/>
          </a:solidFill>
          <a:latin typeface="Arial" panose="020B0604020202020204" pitchFamily="34" charset="0"/>
        </a:defRPr>
      </a:lvl6pPr>
      <a:lvl7pPr marL="914400" algn="ctr" rtl="0" eaLnBrk="1" fontAlgn="base" hangingPunct="1">
        <a:spcBef>
          <a:spcPct val="0"/>
        </a:spcBef>
        <a:spcAft>
          <a:spcPct val="0"/>
        </a:spcAft>
        <a:defRPr sz="3200" b="1">
          <a:solidFill>
            <a:srgbClr val="162C40"/>
          </a:solidFill>
          <a:latin typeface="Arial" panose="020B0604020202020204" pitchFamily="34" charset="0"/>
        </a:defRPr>
      </a:lvl7pPr>
      <a:lvl8pPr marL="1371600" algn="ctr" rtl="0" eaLnBrk="1" fontAlgn="base" hangingPunct="1">
        <a:spcBef>
          <a:spcPct val="0"/>
        </a:spcBef>
        <a:spcAft>
          <a:spcPct val="0"/>
        </a:spcAft>
        <a:defRPr sz="3200" b="1">
          <a:solidFill>
            <a:srgbClr val="162C40"/>
          </a:solidFill>
          <a:latin typeface="Arial" panose="020B0604020202020204" pitchFamily="34" charset="0"/>
        </a:defRPr>
      </a:lvl8pPr>
      <a:lvl9pPr marL="1828800" algn="ctr" rtl="0" eaLnBrk="1" fontAlgn="base" hangingPunct="1">
        <a:spcBef>
          <a:spcPct val="0"/>
        </a:spcBef>
        <a:spcAft>
          <a:spcPct val="0"/>
        </a:spcAft>
        <a:defRPr sz="3200" b="1">
          <a:solidFill>
            <a:srgbClr val="162C40"/>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rgbClr val="274F73"/>
          </a:solidFill>
          <a:latin typeface="+mn-lt"/>
          <a:ea typeface="+mn-ea"/>
          <a:cs typeface="+mn-cs"/>
        </a:defRPr>
      </a:lvl1pPr>
      <a:lvl2pPr marL="742950" indent="-285750" algn="l" rtl="0" eaLnBrk="1" fontAlgn="base" hangingPunct="1">
        <a:spcBef>
          <a:spcPct val="20000"/>
        </a:spcBef>
        <a:spcAft>
          <a:spcPct val="0"/>
        </a:spcAft>
        <a:buChar char="–"/>
        <a:defRPr sz="2400" kern="1200">
          <a:solidFill>
            <a:srgbClr val="274F73"/>
          </a:solidFill>
          <a:latin typeface="+mn-lt"/>
          <a:ea typeface="+mn-ea"/>
          <a:cs typeface="+mn-cs"/>
        </a:defRPr>
      </a:lvl2pPr>
      <a:lvl3pPr marL="1143000" indent="-228600" algn="l" rtl="0" eaLnBrk="1" fontAlgn="base" hangingPunct="1">
        <a:spcBef>
          <a:spcPct val="20000"/>
        </a:spcBef>
        <a:spcAft>
          <a:spcPct val="0"/>
        </a:spcAft>
        <a:buChar char="•"/>
        <a:defRPr sz="2000" kern="1200">
          <a:solidFill>
            <a:srgbClr val="274F73"/>
          </a:solidFill>
          <a:latin typeface="+mn-lt"/>
          <a:ea typeface="+mn-ea"/>
          <a:cs typeface="+mn-cs"/>
        </a:defRPr>
      </a:lvl3pPr>
      <a:lvl4pPr marL="1600200" indent="-228600" algn="l" rtl="0" eaLnBrk="1" fontAlgn="base" hangingPunct="1">
        <a:spcBef>
          <a:spcPct val="20000"/>
        </a:spcBef>
        <a:spcAft>
          <a:spcPct val="0"/>
        </a:spcAft>
        <a:buChar char="–"/>
        <a:defRPr kern="1200">
          <a:solidFill>
            <a:srgbClr val="274F73"/>
          </a:solidFill>
          <a:latin typeface="+mn-lt"/>
          <a:ea typeface="+mn-ea"/>
          <a:cs typeface="+mn-cs"/>
        </a:defRPr>
      </a:lvl4pPr>
      <a:lvl5pPr marL="2057400" indent="-228600" algn="l" rtl="0" eaLnBrk="1" fontAlgn="base" hangingPunct="1">
        <a:spcBef>
          <a:spcPct val="20000"/>
        </a:spcBef>
        <a:spcAft>
          <a:spcPct val="0"/>
        </a:spcAft>
        <a:buChar char="»"/>
        <a:defRPr kern="1200">
          <a:solidFill>
            <a:srgbClr val="274F73"/>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microsoft.com/office/2018/10/relationships/comments" Target="../comments/modernComment_115_4AEFFC76.xml"/><Relationship Id="rId7" Type="http://schemas.openxmlformats.org/officeDocument/2006/relationships/hyperlink" Target="mailto:Alexandra.Cookson@maine.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MEDMS.Helpdesk@maine.gov" TargetMode="External"/><Relationship Id="rId5" Type="http://schemas.openxmlformats.org/officeDocument/2006/relationships/hyperlink" Target="mailto:Daniel.R.Weeks@maine.gov" TargetMode="External"/><Relationship Id="rId4" Type="http://schemas.openxmlformats.org/officeDocument/2006/relationships/hyperlink" Target="mailto:Jane.Armstrong@maine.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s://wida.wisc.edu/sites/default/files/id-placement/ME-ID-Placement-Guidance.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www2.ed.gov/policy/rights/guid/unaccompanied-children-2.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2.ed.gov/policy/rights/guid/unaccompanied-children-2.pdf"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2.ed.gov/policy/rights/guid/unaccompanied-children-2.pdf"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2.ed.gov/policy/rights/guid/unaccompanied-children-2.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ACF709-10C6-0BE3-C642-D8C339E6DED3}"/>
              </a:ext>
            </a:extLst>
          </p:cNvPr>
          <p:cNvPicPr>
            <a:picLocks noChangeAspect="1"/>
          </p:cNvPicPr>
          <p:nvPr/>
        </p:nvPicPr>
        <p:blipFill rotWithShape="1">
          <a:blip r:embed="rId2">
            <a:extLst>
              <a:ext uri="{28A0092B-C50C-407E-A947-70E740481C1C}">
                <a14:useLocalDpi xmlns:a14="http://schemas.microsoft.com/office/drawing/2010/main" val="0"/>
              </a:ext>
            </a:extLst>
          </a:blip>
          <a:srcRect l="3371" t="4012" r="8390" b="8729"/>
          <a:stretch/>
        </p:blipFill>
        <p:spPr>
          <a:xfrm>
            <a:off x="9270464" y="0"/>
            <a:ext cx="2795072" cy="2522382"/>
          </a:xfrm>
          <a:prstGeom prst="rect">
            <a:avLst/>
          </a:prstGeom>
        </p:spPr>
      </p:pic>
      <p:sp>
        <p:nvSpPr>
          <p:cNvPr id="2" name="Title 1">
            <a:extLst>
              <a:ext uri="{FF2B5EF4-FFF2-40B4-BE49-F238E27FC236}">
                <a16:creationId xmlns:a16="http://schemas.microsoft.com/office/drawing/2014/main" id="{69B7F896-401F-ECFE-0135-6CD3F6DD5806}"/>
              </a:ext>
            </a:extLst>
          </p:cNvPr>
          <p:cNvSpPr>
            <a:spLocks noGrp="1"/>
          </p:cNvSpPr>
          <p:nvPr>
            <p:ph type="ctrTitle"/>
          </p:nvPr>
        </p:nvSpPr>
        <p:spPr/>
        <p:txBody>
          <a:bodyPr/>
          <a:lstStyle/>
          <a:p>
            <a:r>
              <a:rPr lang="en-US"/>
              <a:t>Immigrant Data Entry</a:t>
            </a:r>
          </a:p>
        </p:txBody>
      </p:sp>
      <p:sp>
        <p:nvSpPr>
          <p:cNvPr id="3" name="Subtitle 2">
            <a:extLst>
              <a:ext uri="{FF2B5EF4-FFF2-40B4-BE49-F238E27FC236}">
                <a16:creationId xmlns:a16="http://schemas.microsoft.com/office/drawing/2014/main" id="{1FB261C3-29BF-5544-3D82-41D78D891E46}"/>
              </a:ext>
            </a:extLst>
          </p:cNvPr>
          <p:cNvSpPr>
            <a:spLocks noGrp="1"/>
          </p:cNvSpPr>
          <p:nvPr>
            <p:ph type="subTitle" idx="1"/>
          </p:nvPr>
        </p:nvSpPr>
        <p:spPr/>
        <p:txBody>
          <a:bodyPr/>
          <a:lstStyle/>
          <a:p>
            <a:r>
              <a:rPr lang="en-US"/>
              <a:t>November 6, 2023</a:t>
            </a:r>
          </a:p>
          <a:p>
            <a:r>
              <a:rPr lang="en-US"/>
              <a:t>10:00am-11:00am</a:t>
            </a:r>
          </a:p>
        </p:txBody>
      </p:sp>
    </p:spTree>
    <p:extLst>
      <p:ext uri="{BB962C8B-B14F-4D97-AF65-F5344CB8AC3E}">
        <p14:creationId xmlns:p14="http://schemas.microsoft.com/office/powerpoint/2010/main" val="20451120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FB2F-5560-0ADC-8CFC-96DE2B4E9A95}"/>
              </a:ext>
            </a:extLst>
          </p:cNvPr>
          <p:cNvSpPr>
            <a:spLocks noGrp="1"/>
          </p:cNvSpPr>
          <p:nvPr>
            <p:ph type="title"/>
          </p:nvPr>
        </p:nvSpPr>
        <p:spPr/>
        <p:txBody>
          <a:bodyPr/>
          <a:lstStyle/>
          <a:p>
            <a:r>
              <a:rPr lang="en-US">
                <a:cs typeface="Arial"/>
              </a:rPr>
              <a:t>Title III, Part A: Immigrant Children &amp; Youth Subgrant</a:t>
            </a:r>
            <a:endParaRPr lang="en-US"/>
          </a:p>
        </p:txBody>
      </p:sp>
      <p:sp>
        <p:nvSpPr>
          <p:cNvPr id="3" name="Content Placeholder 2">
            <a:extLst>
              <a:ext uri="{FF2B5EF4-FFF2-40B4-BE49-F238E27FC236}">
                <a16:creationId xmlns:a16="http://schemas.microsoft.com/office/drawing/2014/main" id="{260B19A7-3EB3-6BAD-0AC5-64A4E7C47D01}"/>
              </a:ext>
            </a:extLst>
          </p:cNvPr>
          <p:cNvSpPr>
            <a:spLocks noGrp="1"/>
          </p:cNvSpPr>
          <p:nvPr>
            <p:ph idx="1"/>
          </p:nvPr>
        </p:nvSpPr>
        <p:spPr/>
        <p:txBody>
          <a:bodyPr/>
          <a:lstStyle/>
          <a:p>
            <a:r>
              <a:rPr lang="en-US">
                <a:cs typeface="Arial"/>
              </a:rPr>
              <a:t>Each year one SAU is awarded funding under Title III for having the largest 'significant increase' in immigrant students compared to the average of the previous two years.</a:t>
            </a:r>
          </a:p>
          <a:p>
            <a:pPr lvl="1"/>
            <a:r>
              <a:rPr lang="en-US">
                <a:cs typeface="Arial"/>
              </a:rPr>
              <a:t>Significant Increase is defined as "A 200%+ increase in students with an average of 10 immigrant students in the prior two years"</a:t>
            </a:r>
          </a:p>
          <a:p>
            <a:r>
              <a:rPr lang="en-US">
                <a:cs typeface="Arial"/>
              </a:rPr>
              <a:t>Funding can be awarded to an SAU even if they do not qualify for a Title III allocation</a:t>
            </a:r>
          </a:p>
          <a:p>
            <a:r>
              <a:rPr lang="en-US">
                <a:cs typeface="Arial"/>
              </a:rPr>
              <a:t>The Immigrant Children &amp; Youth Subgrant is awarded in the amount of at least $20,000 annually</a:t>
            </a:r>
          </a:p>
          <a:p>
            <a:endParaRPr lang="en-US">
              <a:cs typeface="Arial"/>
            </a:endParaRPr>
          </a:p>
        </p:txBody>
      </p:sp>
    </p:spTree>
    <p:extLst>
      <p:ext uri="{BB962C8B-B14F-4D97-AF65-F5344CB8AC3E}">
        <p14:creationId xmlns:p14="http://schemas.microsoft.com/office/powerpoint/2010/main" val="3940185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A3204-40BE-F08E-B42B-0691C46D8461}"/>
              </a:ext>
            </a:extLst>
          </p:cNvPr>
          <p:cNvSpPr>
            <a:spLocks noGrp="1"/>
          </p:cNvSpPr>
          <p:nvPr>
            <p:ph type="title"/>
          </p:nvPr>
        </p:nvSpPr>
        <p:spPr>
          <a:xfrm>
            <a:off x="711200" y="533400"/>
            <a:ext cx="5835904" cy="884238"/>
          </a:xfrm>
        </p:spPr>
        <p:txBody>
          <a:bodyPr/>
          <a:lstStyle/>
          <a:p>
            <a:r>
              <a:rPr lang="en-US"/>
              <a:t>Data Entry</a:t>
            </a:r>
          </a:p>
        </p:txBody>
      </p:sp>
      <p:sp>
        <p:nvSpPr>
          <p:cNvPr id="3" name="Content Placeholder 2">
            <a:extLst>
              <a:ext uri="{FF2B5EF4-FFF2-40B4-BE49-F238E27FC236}">
                <a16:creationId xmlns:a16="http://schemas.microsoft.com/office/drawing/2014/main" id="{376337BA-9060-B9C1-09E7-27377D2B283E}"/>
              </a:ext>
            </a:extLst>
          </p:cNvPr>
          <p:cNvSpPr>
            <a:spLocks noGrp="1"/>
          </p:cNvSpPr>
          <p:nvPr>
            <p:ph idx="1"/>
          </p:nvPr>
        </p:nvSpPr>
        <p:spPr>
          <a:xfrm>
            <a:off x="711200" y="1676400"/>
            <a:ext cx="5835904" cy="4267200"/>
          </a:xfrm>
        </p:spPr>
        <p:txBody>
          <a:bodyPr/>
          <a:lstStyle/>
          <a:p>
            <a:r>
              <a:rPr lang="en-US"/>
              <a:t>Students who are immigrants must be flagged in State Synergy. </a:t>
            </a:r>
          </a:p>
          <a:p>
            <a:endParaRPr lang="en-US"/>
          </a:p>
          <a:p>
            <a:r>
              <a:rPr lang="en-US"/>
              <a:t>Any changes to NEO Student Reports must be made in State Synergy. </a:t>
            </a:r>
          </a:p>
        </p:txBody>
      </p:sp>
      <p:sp>
        <p:nvSpPr>
          <p:cNvPr id="4" name="Rectangle 3">
            <a:extLst>
              <a:ext uri="{FF2B5EF4-FFF2-40B4-BE49-F238E27FC236}">
                <a16:creationId xmlns:a16="http://schemas.microsoft.com/office/drawing/2014/main" id="{7CBFFF48-1C7D-9853-05E6-585085493B96}"/>
              </a:ext>
            </a:extLst>
          </p:cNvPr>
          <p:cNvSpPr/>
          <p:nvPr/>
        </p:nvSpPr>
        <p:spPr>
          <a:xfrm>
            <a:off x="7543800" y="2025774"/>
            <a:ext cx="3937000" cy="759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accent6"/>
                </a:solidFill>
              </a:rPr>
              <a:t>Local SIS</a:t>
            </a:r>
          </a:p>
          <a:p>
            <a:pPr algn="ctr"/>
            <a:r>
              <a:rPr lang="en-US">
                <a:solidFill>
                  <a:schemeClr val="accent6"/>
                </a:solidFill>
              </a:rPr>
              <a:t>(PowerSchool, Infinite Campus, </a:t>
            </a:r>
            <a:r>
              <a:rPr lang="en-US" err="1">
                <a:solidFill>
                  <a:schemeClr val="accent6"/>
                </a:solidFill>
              </a:rPr>
              <a:t>etc</a:t>
            </a:r>
            <a:r>
              <a:rPr lang="en-US">
                <a:solidFill>
                  <a:schemeClr val="accent6"/>
                </a:solidFill>
              </a:rPr>
              <a:t>).</a:t>
            </a:r>
          </a:p>
        </p:txBody>
      </p:sp>
      <p:sp>
        <p:nvSpPr>
          <p:cNvPr id="5" name="Rectangle 4">
            <a:extLst>
              <a:ext uri="{FF2B5EF4-FFF2-40B4-BE49-F238E27FC236}">
                <a16:creationId xmlns:a16="http://schemas.microsoft.com/office/drawing/2014/main" id="{51226B3C-02F2-290E-08EE-AC4034E8FCEC}"/>
              </a:ext>
            </a:extLst>
          </p:cNvPr>
          <p:cNvSpPr/>
          <p:nvPr/>
        </p:nvSpPr>
        <p:spPr>
          <a:xfrm>
            <a:off x="7543800" y="3927726"/>
            <a:ext cx="3937000" cy="759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accent6"/>
                </a:solidFill>
              </a:rPr>
              <a:t>State Synergy</a:t>
            </a:r>
          </a:p>
        </p:txBody>
      </p:sp>
      <p:sp>
        <p:nvSpPr>
          <p:cNvPr id="6" name="Rectangle 5">
            <a:extLst>
              <a:ext uri="{FF2B5EF4-FFF2-40B4-BE49-F238E27FC236}">
                <a16:creationId xmlns:a16="http://schemas.microsoft.com/office/drawing/2014/main" id="{4E969656-9397-D607-964F-55C152670D10}"/>
              </a:ext>
            </a:extLst>
          </p:cNvPr>
          <p:cNvSpPr/>
          <p:nvPr/>
        </p:nvSpPr>
        <p:spPr>
          <a:xfrm>
            <a:off x="7543800" y="5829678"/>
            <a:ext cx="3937000" cy="759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accent6"/>
                </a:solidFill>
              </a:rPr>
              <a:t>NEO</a:t>
            </a:r>
          </a:p>
          <a:p>
            <a:pPr algn="ctr"/>
            <a:r>
              <a:rPr lang="en-US">
                <a:solidFill>
                  <a:schemeClr val="accent6"/>
                </a:solidFill>
              </a:rPr>
              <a:t>Student Data</a:t>
            </a:r>
          </a:p>
        </p:txBody>
      </p:sp>
      <p:cxnSp>
        <p:nvCxnSpPr>
          <p:cNvPr id="8" name="Straight Arrow Connector 7">
            <a:extLst>
              <a:ext uri="{FF2B5EF4-FFF2-40B4-BE49-F238E27FC236}">
                <a16:creationId xmlns:a16="http://schemas.microsoft.com/office/drawing/2014/main" id="{DF9B14B4-22FB-DBD8-FE3A-43987D74FD67}"/>
              </a:ext>
            </a:extLst>
          </p:cNvPr>
          <p:cNvCxnSpPr>
            <a:stCxn id="4" idx="2"/>
            <a:endCxn id="5" idx="0"/>
          </p:cNvCxnSpPr>
          <p:nvPr/>
        </p:nvCxnSpPr>
        <p:spPr>
          <a:xfrm>
            <a:off x="9512300" y="2785044"/>
            <a:ext cx="0" cy="1142682"/>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B072CF72-25FC-6B71-455A-E856ACF04879}"/>
              </a:ext>
            </a:extLst>
          </p:cNvPr>
          <p:cNvCxnSpPr/>
          <p:nvPr/>
        </p:nvCxnSpPr>
        <p:spPr>
          <a:xfrm>
            <a:off x="9512300" y="4686996"/>
            <a:ext cx="0" cy="1142682"/>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D2620CE-A3DD-D679-7AAA-22B7AADECEE1}"/>
              </a:ext>
            </a:extLst>
          </p:cNvPr>
          <p:cNvSpPr txBox="1"/>
          <p:nvPr/>
        </p:nvSpPr>
        <p:spPr>
          <a:xfrm>
            <a:off x="7345991" y="2940886"/>
            <a:ext cx="2166307" cy="830997"/>
          </a:xfrm>
          <a:prstGeom prst="rect">
            <a:avLst/>
          </a:prstGeom>
          <a:noFill/>
        </p:spPr>
        <p:txBody>
          <a:bodyPr wrap="square" rtlCol="0">
            <a:spAutoFit/>
          </a:bodyPr>
          <a:lstStyle/>
          <a:p>
            <a:pPr algn="ctr"/>
            <a:r>
              <a:rPr lang="en-US" sz="1200"/>
              <a:t>Manual entry in Student Module OR Student Personal Upload to State Reporting Status Module. </a:t>
            </a:r>
          </a:p>
        </p:txBody>
      </p:sp>
      <p:sp>
        <p:nvSpPr>
          <p:cNvPr id="11" name="TextBox 10">
            <a:extLst>
              <a:ext uri="{FF2B5EF4-FFF2-40B4-BE49-F238E27FC236}">
                <a16:creationId xmlns:a16="http://schemas.microsoft.com/office/drawing/2014/main" id="{4FFB73DD-6AE6-ED14-FA0A-417B70BFCE9B}"/>
              </a:ext>
            </a:extLst>
          </p:cNvPr>
          <p:cNvSpPr txBox="1"/>
          <p:nvPr/>
        </p:nvSpPr>
        <p:spPr>
          <a:xfrm>
            <a:off x="7345991" y="5123267"/>
            <a:ext cx="2264540" cy="276999"/>
          </a:xfrm>
          <a:prstGeom prst="rect">
            <a:avLst/>
          </a:prstGeom>
          <a:noFill/>
        </p:spPr>
        <p:txBody>
          <a:bodyPr wrap="square" rtlCol="0">
            <a:spAutoFit/>
          </a:bodyPr>
          <a:lstStyle/>
          <a:p>
            <a:pPr algn="ctr"/>
            <a:r>
              <a:rPr lang="en-US" sz="1200"/>
              <a:t>Automatic ETL - hourly</a:t>
            </a:r>
          </a:p>
        </p:txBody>
      </p:sp>
      <p:sp>
        <p:nvSpPr>
          <p:cNvPr id="7" name="Rectangle 6">
            <a:extLst>
              <a:ext uri="{FF2B5EF4-FFF2-40B4-BE49-F238E27FC236}">
                <a16:creationId xmlns:a16="http://schemas.microsoft.com/office/drawing/2014/main" id="{4819085B-CD68-3B8A-945B-71645255099F}"/>
              </a:ext>
            </a:extLst>
          </p:cNvPr>
          <p:cNvSpPr/>
          <p:nvPr/>
        </p:nvSpPr>
        <p:spPr>
          <a:xfrm>
            <a:off x="7543798" y="123822"/>
            <a:ext cx="3937000" cy="759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solidFill>
                  <a:schemeClr val="accent6"/>
                </a:solidFill>
              </a:rPr>
              <a:t>Determination of Eligibility</a:t>
            </a:r>
          </a:p>
        </p:txBody>
      </p:sp>
      <p:cxnSp>
        <p:nvCxnSpPr>
          <p:cNvPr id="12" name="Straight Arrow Connector 11">
            <a:extLst>
              <a:ext uri="{FF2B5EF4-FFF2-40B4-BE49-F238E27FC236}">
                <a16:creationId xmlns:a16="http://schemas.microsoft.com/office/drawing/2014/main" id="{BFA433C0-2516-FCB1-7334-00B0A07E309E}"/>
              </a:ext>
            </a:extLst>
          </p:cNvPr>
          <p:cNvCxnSpPr>
            <a:stCxn id="7" idx="2"/>
          </p:cNvCxnSpPr>
          <p:nvPr/>
        </p:nvCxnSpPr>
        <p:spPr>
          <a:xfrm>
            <a:off x="9512298" y="883092"/>
            <a:ext cx="0" cy="1142682"/>
          </a:xfrm>
          <a:prstGeom prst="straightConnector1">
            <a:avLst/>
          </a:prstGeom>
          <a:ln w="5715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FCB13F69-5179-EC6B-682D-650BCACCCBE5}"/>
              </a:ext>
            </a:extLst>
          </p:cNvPr>
          <p:cNvSpPr txBox="1"/>
          <p:nvPr/>
        </p:nvSpPr>
        <p:spPr>
          <a:xfrm>
            <a:off x="7345990" y="946601"/>
            <a:ext cx="2166307" cy="1015663"/>
          </a:xfrm>
          <a:prstGeom prst="rect">
            <a:avLst/>
          </a:prstGeom>
          <a:noFill/>
        </p:spPr>
        <p:txBody>
          <a:bodyPr wrap="square" rtlCol="0">
            <a:spAutoFit/>
          </a:bodyPr>
          <a:lstStyle/>
          <a:p>
            <a:pPr algn="ctr"/>
            <a:r>
              <a:rPr lang="en-US" sz="1200"/>
              <a:t>Registrar or other responsible SAU personnel make the determination of eligibility based on data collected from families.</a:t>
            </a:r>
          </a:p>
        </p:txBody>
      </p:sp>
    </p:spTree>
    <p:extLst>
      <p:ext uri="{BB962C8B-B14F-4D97-AF65-F5344CB8AC3E}">
        <p14:creationId xmlns:p14="http://schemas.microsoft.com/office/powerpoint/2010/main" val="2861964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57D67-A809-C631-E75A-29CEE3866EE9}"/>
              </a:ext>
            </a:extLst>
          </p:cNvPr>
          <p:cNvSpPr>
            <a:spLocks noGrp="1"/>
          </p:cNvSpPr>
          <p:nvPr>
            <p:ph type="title"/>
          </p:nvPr>
        </p:nvSpPr>
        <p:spPr/>
        <p:txBody>
          <a:bodyPr/>
          <a:lstStyle/>
          <a:p>
            <a:r>
              <a:rPr lang="en-US"/>
              <a:t>Personal Upload</a:t>
            </a:r>
          </a:p>
        </p:txBody>
      </p:sp>
      <p:pic>
        <p:nvPicPr>
          <p:cNvPr id="5" name="Picture 4">
            <a:extLst>
              <a:ext uri="{FF2B5EF4-FFF2-40B4-BE49-F238E27FC236}">
                <a16:creationId xmlns:a16="http://schemas.microsoft.com/office/drawing/2014/main" id="{B8ED8FC0-CA51-502D-DFB3-41C6690ED84E}"/>
              </a:ext>
            </a:extLst>
          </p:cNvPr>
          <p:cNvPicPr>
            <a:picLocks noChangeAspect="1"/>
          </p:cNvPicPr>
          <p:nvPr/>
        </p:nvPicPr>
        <p:blipFill>
          <a:blip r:embed="rId3"/>
          <a:stretch>
            <a:fillRect/>
          </a:stretch>
        </p:blipFill>
        <p:spPr>
          <a:xfrm>
            <a:off x="637563" y="1706591"/>
            <a:ext cx="11479358" cy="1339105"/>
          </a:xfrm>
          <a:prstGeom prst="rect">
            <a:avLst/>
          </a:prstGeom>
        </p:spPr>
      </p:pic>
      <p:sp>
        <p:nvSpPr>
          <p:cNvPr id="6" name="TextBox 5">
            <a:extLst>
              <a:ext uri="{FF2B5EF4-FFF2-40B4-BE49-F238E27FC236}">
                <a16:creationId xmlns:a16="http://schemas.microsoft.com/office/drawing/2014/main" id="{F4120D22-B0B9-DD9D-04A9-F96C0C8C49CF}"/>
              </a:ext>
            </a:extLst>
          </p:cNvPr>
          <p:cNvSpPr txBox="1"/>
          <p:nvPr/>
        </p:nvSpPr>
        <p:spPr>
          <a:xfrm>
            <a:off x="711200" y="3808646"/>
            <a:ext cx="8305100" cy="1754326"/>
          </a:xfrm>
          <a:prstGeom prst="rect">
            <a:avLst/>
          </a:prstGeom>
          <a:noFill/>
        </p:spPr>
        <p:txBody>
          <a:bodyPr wrap="square" rtlCol="0">
            <a:spAutoFit/>
          </a:bodyPr>
          <a:lstStyle/>
          <a:p>
            <a:r>
              <a:rPr lang="en-US"/>
              <a:t>Upload files are, in most SAUs, pulled from local student information systems and then uploaded to the State Reporting Status module in State Synergy.</a:t>
            </a:r>
          </a:p>
          <a:p>
            <a:endParaRPr lang="en-US"/>
          </a:p>
          <a:p>
            <a:r>
              <a:rPr lang="en-US"/>
              <a:t>These uploads are used to import student data in bulk into State Synergy.</a:t>
            </a:r>
          </a:p>
          <a:p>
            <a:endParaRPr lang="en-US"/>
          </a:p>
          <a:p>
            <a:r>
              <a:rPr lang="en-US"/>
              <a:t>The </a:t>
            </a:r>
            <a:r>
              <a:rPr lang="en-US">
                <a:highlight>
                  <a:srgbClr val="00B0F0"/>
                </a:highlight>
              </a:rPr>
              <a:t>Student Personal Upload </a:t>
            </a:r>
            <a:r>
              <a:rPr lang="en-US"/>
              <a:t>contains the data element for the Immigrant Flag. </a:t>
            </a:r>
          </a:p>
        </p:txBody>
      </p:sp>
      <p:sp>
        <p:nvSpPr>
          <p:cNvPr id="7" name="Rectangle 6">
            <a:extLst>
              <a:ext uri="{FF2B5EF4-FFF2-40B4-BE49-F238E27FC236}">
                <a16:creationId xmlns:a16="http://schemas.microsoft.com/office/drawing/2014/main" id="{A0BE2E34-6524-B8DE-D656-BEACB681A751}"/>
              </a:ext>
            </a:extLst>
          </p:cNvPr>
          <p:cNvSpPr/>
          <p:nvPr/>
        </p:nvSpPr>
        <p:spPr>
          <a:xfrm>
            <a:off x="5179219" y="1706591"/>
            <a:ext cx="2414587" cy="224603"/>
          </a:xfrm>
          <a:prstGeom prst="rect">
            <a:avLst/>
          </a:prstGeom>
          <a:solidFill>
            <a:srgbClr val="00B0F0">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146" name="Picture 2" descr="Free Children using Laptop Stock Photo">
            <a:extLst>
              <a:ext uri="{FF2B5EF4-FFF2-40B4-BE49-F238E27FC236}">
                <a16:creationId xmlns:a16="http://schemas.microsoft.com/office/drawing/2014/main" id="{07557771-9B5D-5F5B-256C-11D499EB0C8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5382" r="21909"/>
          <a:stretch/>
        </p:blipFill>
        <p:spPr bwMode="auto">
          <a:xfrm>
            <a:off x="9016300" y="3430071"/>
            <a:ext cx="2986481" cy="3171825"/>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1523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0200-ECA2-C8BC-5E2A-EB0C871BB081}"/>
              </a:ext>
            </a:extLst>
          </p:cNvPr>
          <p:cNvSpPr>
            <a:spLocks noGrp="1"/>
          </p:cNvSpPr>
          <p:nvPr>
            <p:ph type="title"/>
          </p:nvPr>
        </p:nvSpPr>
        <p:spPr/>
        <p:txBody>
          <a:bodyPr/>
          <a:lstStyle/>
          <a:p>
            <a:r>
              <a:rPr lang="en-US"/>
              <a:t>Synergy Manual Entry</a:t>
            </a:r>
          </a:p>
        </p:txBody>
      </p:sp>
      <p:pic>
        <p:nvPicPr>
          <p:cNvPr id="5" name="Picture 4">
            <a:extLst>
              <a:ext uri="{FF2B5EF4-FFF2-40B4-BE49-F238E27FC236}">
                <a16:creationId xmlns:a16="http://schemas.microsoft.com/office/drawing/2014/main" id="{4E100A63-B461-BD0A-91A4-59E7D41D85DC}"/>
              </a:ext>
            </a:extLst>
          </p:cNvPr>
          <p:cNvPicPr>
            <a:picLocks noChangeAspect="1"/>
          </p:cNvPicPr>
          <p:nvPr/>
        </p:nvPicPr>
        <p:blipFill rotWithShape="1">
          <a:blip r:embed="rId3"/>
          <a:srcRect t="944" b="1"/>
          <a:stretch/>
        </p:blipFill>
        <p:spPr>
          <a:xfrm>
            <a:off x="0" y="1719743"/>
            <a:ext cx="12192000" cy="3756296"/>
          </a:xfrm>
          <a:prstGeom prst="rect">
            <a:avLst/>
          </a:prstGeom>
        </p:spPr>
      </p:pic>
      <p:sp>
        <p:nvSpPr>
          <p:cNvPr id="6" name="Rectangle 5">
            <a:extLst>
              <a:ext uri="{FF2B5EF4-FFF2-40B4-BE49-F238E27FC236}">
                <a16:creationId xmlns:a16="http://schemas.microsoft.com/office/drawing/2014/main" id="{CCF44F04-73FC-C392-8D2A-8FE4A132FF11}"/>
              </a:ext>
            </a:extLst>
          </p:cNvPr>
          <p:cNvSpPr/>
          <p:nvPr/>
        </p:nvSpPr>
        <p:spPr>
          <a:xfrm>
            <a:off x="3330429" y="4613945"/>
            <a:ext cx="855677" cy="23489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8509C8C7-688D-7A77-E7E2-4B45B8D209EB}"/>
              </a:ext>
            </a:extLst>
          </p:cNvPr>
          <p:cNvSpPr/>
          <p:nvPr/>
        </p:nvSpPr>
        <p:spPr>
          <a:xfrm>
            <a:off x="283361" y="2736209"/>
            <a:ext cx="1100822" cy="25027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1F350ED-1366-E5DF-7EBA-344D2486F18B}"/>
              </a:ext>
            </a:extLst>
          </p:cNvPr>
          <p:cNvSpPr/>
          <p:nvPr/>
        </p:nvSpPr>
        <p:spPr>
          <a:xfrm>
            <a:off x="236289" y="1977704"/>
            <a:ext cx="896225" cy="25027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9404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7405D4-A64F-7F33-1095-AD0885594541}"/>
              </a:ext>
            </a:extLst>
          </p:cNvPr>
          <p:cNvSpPr>
            <a:spLocks noGrp="1"/>
          </p:cNvSpPr>
          <p:nvPr>
            <p:ph type="title"/>
          </p:nvPr>
        </p:nvSpPr>
        <p:spPr/>
        <p:txBody>
          <a:bodyPr/>
          <a:lstStyle/>
          <a:p>
            <a:r>
              <a:rPr lang="en-US"/>
              <a:t>A few notes…</a:t>
            </a:r>
          </a:p>
        </p:txBody>
      </p:sp>
      <p:sp>
        <p:nvSpPr>
          <p:cNvPr id="2" name="Content Placeholder 1">
            <a:extLst>
              <a:ext uri="{FF2B5EF4-FFF2-40B4-BE49-F238E27FC236}">
                <a16:creationId xmlns:a16="http://schemas.microsoft.com/office/drawing/2014/main" id="{49358D1C-41A9-00B8-EE0C-FB3C599152A5}"/>
              </a:ext>
            </a:extLst>
          </p:cNvPr>
          <p:cNvSpPr>
            <a:spLocks noGrp="1"/>
          </p:cNvSpPr>
          <p:nvPr>
            <p:ph idx="1"/>
          </p:nvPr>
        </p:nvSpPr>
        <p:spPr/>
        <p:txBody>
          <a:bodyPr/>
          <a:lstStyle/>
          <a:p>
            <a:r>
              <a:rPr lang="en-US"/>
              <a:t>SAUs are responsible for maintaining the Immigrant Flag and removing the flag after the student has been enrolled for 3 or more years in a U.S. school. </a:t>
            </a:r>
          </a:p>
        </p:txBody>
      </p:sp>
      <p:pic>
        <p:nvPicPr>
          <p:cNvPr id="4" name="Picture 3">
            <a:extLst>
              <a:ext uri="{FF2B5EF4-FFF2-40B4-BE49-F238E27FC236}">
                <a16:creationId xmlns:a16="http://schemas.microsoft.com/office/drawing/2014/main" id="{59AF06AF-DFFA-874A-5923-4094DBB0B403}"/>
              </a:ext>
            </a:extLst>
          </p:cNvPr>
          <p:cNvPicPr>
            <a:picLocks noChangeAspect="1"/>
          </p:cNvPicPr>
          <p:nvPr/>
        </p:nvPicPr>
        <p:blipFill rotWithShape="1">
          <a:blip r:embed="rId3">
            <a:extLst>
              <a:ext uri="{28A0092B-C50C-407E-A947-70E740481C1C}">
                <a14:useLocalDpi xmlns:a14="http://schemas.microsoft.com/office/drawing/2010/main" val="0"/>
              </a:ext>
            </a:extLst>
          </a:blip>
          <a:srcRect l="3371" t="4012" r="8390" b="8729"/>
          <a:stretch/>
        </p:blipFill>
        <p:spPr>
          <a:xfrm>
            <a:off x="10865797" y="5623523"/>
            <a:ext cx="1326202" cy="1196816"/>
          </a:xfrm>
          <a:prstGeom prst="rect">
            <a:avLst/>
          </a:prstGeom>
        </p:spPr>
      </p:pic>
    </p:spTree>
    <p:extLst>
      <p:ext uri="{BB962C8B-B14F-4D97-AF65-F5344CB8AC3E}">
        <p14:creationId xmlns:p14="http://schemas.microsoft.com/office/powerpoint/2010/main" val="3034747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7405D4-A64F-7F33-1095-AD0885594541}"/>
              </a:ext>
            </a:extLst>
          </p:cNvPr>
          <p:cNvSpPr>
            <a:spLocks noGrp="1"/>
          </p:cNvSpPr>
          <p:nvPr>
            <p:ph type="title"/>
          </p:nvPr>
        </p:nvSpPr>
        <p:spPr>
          <a:xfrm>
            <a:off x="2735296" y="404309"/>
            <a:ext cx="7380515" cy="884238"/>
          </a:xfrm>
        </p:spPr>
        <p:txBody>
          <a:bodyPr/>
          <a:lstStyle/>
          <a:p>
            <a:r>
              <a:rPr lang="en-US" sz="5400"/>
              <a:t>Questions?</a:t>
            </a:r>
            <a:endParaRPr lang="en-US"/>
          </a:p>
        </p:txBody>
      </p:sp>
      <p:sp>
        <p:nvSpPr>
          <p:cNvPr id="2" name="Content Placeholder 1">
            <a:extLst>
              <a:ext uri="{FF2B5EF4-FFF2-40B4-BE49-F238E27FC236}">
                <a16:creationId xmlns:a16="http://schemas.microsoft.com/office/drawing/2014/main" id="{49358D1C-41A9-00B8-EE0C-FB3C599152A5}"/>
              </a:ext>
            </a:extLst>
          </p:cNvPr>
          <p:cNvSpPr>
            <a:spLocks noGrp="1"/>
          </p:cNvSpPr>
          <p:nvPr>
            <p:ph idx="1"/>
          </p:nvPr>
        </p:nvSpPr>
        <p:spPr>
          <a:xfrm>
            <a:off x="493618" y="1515241"/>
            <a:ext cx="11370833" cy="4267200"/>
          </a:xfrm>
        </p:spPr>
        <p:txBody>
          <a:bodyPr/>
          <a:lstStyle/>
          <a:p>
            <a:pPr marL="0" indent="0" algn="ctr">
              <a:buNone/>
            </a:pPr>
            <a:r>
              <a:rPr lang="en-US" sz="2200">
                <a:cs typeface="Calibri"/>
              </a:rPr>
              <a:t>English for Speakers of Other Languages (ESOL) State Specialist:</a:t>
            </a:r>
          </a:p>
          <a:p>
            <a:pPr marL="0" indent="0" algn="ctr">
              <a:buNone/>
            </a:pPr>
            <a:r>
              <a:rPr lang="en-US" sz="2000" i="1">
                <a:cs typeface="Calibri"/>
              </a:rPr>
              <a:t>Multilingual learners (MLs) who qualify for ESOL programming</a:t>
            </a:r>
            <a:endParaRPr lang="en-US" sz="2000" i="1"/>
          </a:p>
          <a:p>
            <a:pPr marL="0" indent="0" algn="ctr">
              <a:buNone/>
            </a:pPr>
            <a:r>
              <a:rPr lang="en-US" sz="2200">
                <a:cs typeface="Calibri"/>
                <a:hlinkClick r:id="rId4"/>
              </a:rPr>
              <a:t>Jane.Armstrong@maine.gov</a:t>
            </a:r>
            <a:r>
              <a:rPr lang="en-US" sz="2200">
                <a:cs typeface="Calibri"/>
              </a:rPr>
              <a:t> </a:t>
            </a:r>
            <a:endParaRPr lang="en-US" sz="2200">
              <a:cs typeface="Calibri"/>
              <a:hlinkClick r:id="rId5"/>
            </a:endParaRPr>
          </a:p>
          <a:p>
            <a:pPr marL="0" indent="0" algn="ctr">
              <a:buNone/>
            </a:pPr>
            <a:endParaRPr lang="en-US" sz="2200">
              <a:cs typeface="Calibri"/>
            </a:endParaRPr>
          </a:p>
          <a:p>
            <a:pPr marL="0" indent="0" algn="ctr">
              <a:buNone/>
            </a:pPr>
            <a:r>
              <a:rPr lang="en-US" sz="2200">
                <a:cs typeface="Calibri"/>
              </a:rPr>
              <a:t>Title III Coordinator:</a:t>
            </a:r>
            <a:endParaRPr lang="en-US" sz="2200">
              <a:cs typeface="Calibri"/>
              <a:hlinkClick r:id="rId5"/>
            </a:endParaRPr>
          </a:p>
          <a:p>
            <a:pPr marL="0" indent="0" algn="ctr">
              <a:buNone/>
            </a:pPr>
            <a:r>
              <a:rPr lang="en-US" sz="2200">
                <a:cs typeface="Calibri"/>
                <a:hlinkClick r:id="rId5"/>
              </a:rPr>
              <a:t>Daniel.R.Weeks@maine.gov</a:t>
            </a:r>
            <a:r>
              <a:rPr lang="en-US" sz="2200">
                <a:cs typeface="Calibri"/>
              </a:rPr>
              <a:t> </a:t>
            </a:r>
          </a:p>
          <a:p>
            <a:pPr marL="0" indent="0" algn="ctr">
              <a:buNone/>
            </a:pPr>
            <a:endParaRPr lang="en-US" sz="2200">
              <a:cs typeface="Calibri"/>
            </a:endParaRPr>
          </a:p>
          <a:p>
            <a:pPr marL="0" indent="0" algn="ctr">
              <a:buNone/>
            </a:pPr>
            <a:r>
              <a:rPr lang="en-US" sz="2200">
                <a:cs typeface="Calibri"/>
              </a:rPr>
              <a:t>Reporting/Data Entry:</a:t>
            </a:r>
            <a:endParaRPr lang="en-US" sz="2200">
              <a:cs typeface="Arial"/>
            </a:endParaRPr>
          </a:p>
          <a:p>
            <a:pPr marL="0" indent="0" algn="ctr">
              <a:buNone/>
            </a:pPr>
            <a:r>
              <a:rPr lang="en-US" sz="2200"/>
              <a:t>Call the MEDMS Helpdesk at (207) 624-6896 or email </a:t>
            </a:r>
            <a:r>
              <a:rPr lang="en-US" sz="2200">
                <a:hlinkClick r:id="rId6"/>
              </a:rPr>
              <a:t>MEDMS.Helpdesk@maine.gov</a:t>
            </a:r>
            <a:r>
              <a:rPr lang="en-US" sz="2200"/>
              <a:t> </a:t>
            </a:r>
            <a:endParaRPr lang="en-US" sz="2200">
              <a:cs typeface="Calibri"/>
            </a:endParaRPr>
          </a:p>
          <a:p>
            <a:pPr marL="0" indent="0" algn="ctr">
              <a:buNone/>
            </a:pPr>
            <a:endParaRPr lang="en-US" sz="2200">
              <a:cs typeface="Calibri"/>
            </a:endParaRPr>
          </a:p>
          <a:p>
            <a:pPr marL="0" indent="0" algn="ctr">
              <a:buNone/>
            </a:pPr>
            <a:r>
              <a:rPr lang="en-US" sz="2200">
                <a:cs typeface="Calibri"/>
              </a:rPr>
              <a:t>Training in Synergy/NEO:</a:t>
            </a:r>
          </a:p>
          <a:p>
            <a:pPr marL="0" indent="0" algn="ctr">
              <a:buNone/>
            </a:pPr>
            <a:r>
              <a:rPr lang="en-US" sz="2200">
                <a:cs typeface="Calibri"/>
              </a:rPr>
              <a:t>Call </a:t>
            </a:r>
            <a:r>
              <a:rPr lang="en-US" sz="2200" err="1">
                <a:cs typeface="Calibri"/>
              </a:rPr>
              <a:t>AlLee</a:t>
            </a:r>
            <a:r>
              <a:rPr lang="en-US" sz="2200">
                <a:cs typeface="Calibri"/>
              </a:rPr>
              <a:t> Cookson at (207) 446-3897</a:t>
            </a:r>
          </a:p>
          <a:p>
            <a:pPr marL="0" indent="0" algn="ctr">
              <a:buNone/>
            </a:pPr>
            <a:r>
              <a:rPr lang="en-US" sz="2200">
                <a:cs typeface="Calibri"/>
              </a:rPr>
              <a:t>Or email </a:t>
            </a:r>
            <a:r>
              <a:rPr lang="en-US" sz="2200">
                <a:cs typeface="Calibri"/>
                <a:hlinkClick r:id="rId7"/>
              </a:rPr>
              <a:t>Alexandra.Cookson@maine.gov</a:t>
            </a:r>
            <a:endParaRPr lang="en-US" sz="2200">
              <a:cs typeface="Calibri"/>
            </a:endParaRPr>
          </a:p>
        </p:txBody>
      </p:sp>
      <p:pic>
        <p:nvPicPr>
          <p:cNvPr id="4" name="Picture 3">
            <a:extLst>
              <a:ext uri="{FF2B5EF4-FFF2-40B4-BE49-F238E27FC236}">
                <a16:creationId xmlns:a16="http://schemas.microsoft.com/office/drawing/2014/main" id="{59AF06AF-DFFA-874A-5923-4094DBB0B403}"/>
              </a:ext>
            </a:extLst>
          </p:cNvPr>
          <p:cNvPicPr>
            <a:picLocks noChangeAspect="1"/>
          </p:cNvPicPr>
          <p:nvPr/>
        </p:nvPicPr>
        <p:blipFill rotWithShape="1">
          <a:blip r:embed="rId8">
            <a:extLst>
              <a:ext uri="{28A0092B-C50C-407E-A947-70E740481C1C}">
                <a14:useLocalDpi xmlns:a14="http://schemas.microsoft.com/office/drawing/2010/main" val="0"/>
              </a:ext>
            </a:extLst>
          </a:blip>
          <a:srcRect l="3371" t="4012" r="8390" b="8729"/>
          <a:stretch/>
        </p:blipFill>
        <p:spPr>
          <a:xfrm>
            <a:off x="10865797" y="5623523"/>
            <a:ext cx="1326202" cy="1196816"/>
          </a:xfrm>
          <a:prstGeom prst="rect">
            <a:avLst/>
          </a:prstGeom>
        </p:spPr>
      </p:pic>
    </p:spTree>
    <p:extLst>
      <p:ext uri="{BB962C8B-B14F-4D97-AF65-F5344CB8AC3E}">
        <p14:creationId xmlns:p14="http://schemas.microsoft.com/office/powerpoint/2010/main" val="1257241718"/>
      </p:ext>
    </p:extLst>
  </p:cSld>
  <p:clrMapOvr>
    <a:masterClrMapping/>
  </p:clrMapOvr>
  <p:extLst>
    <p:ext uri="{6950BFC3-D8DA-4A85-94F7-54DA5524770B}">
      <p188:commentRel xmlns:p188="http://schemas.microsoft.com/office/powerpoint/2018/8/main" r:id="rId3"/>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D0DEBA-5341-9333-E38F-87D7C102C8BE}"/>
              </a:ext>
            </a:extLst>
          </p:cNvPr>
          <p:cNvSpPr>
            <a:spLocks noGrp="1"/>
          </p:cNvSpPr>
          <p:nvPr>
            <p:ph type="title"/>
          </p:nvPr>
        </p:nvSpPr>
        <p:spPr>
          <a:xfrm>
            <a:off x="711199" y="720594"/>
            <a:ext cx="11197515" cy="884238"/>
          </a:xfrm>
        </p:spPr>
        <p:txBody>
          <a:bodyPr/>
          <a:lstStyle/>
          <a:p>
            <a:r>
              <a:rPr lang="en-US" sz="5400">
                <a:solidFill>
                  <a:srgbClr val="C00000"/>
                </a:solidFill>
              </a:rPr>
              <a:t>Data Collection is a Team Sport!</a:t>
            </a:r>
          </a:p>
        </p:txBody>
      </p:sp>
      <p:sp>
        <p:nvSpPr>
          <p:cNvPr id="3" name="Content Placeholder 2">
            <a:extLst>
              <a:ext uri="{FF2B5EF4-FFF2-40B4-BE49-F238E27FC236}">
                <a16:creationId xmlns:a16="http://schemas.microsoft.com/office/drawing/2014/main" id="{3E2FD21F-9EAE-C7FD-44D4-4B6A6254FBC5}"/>
              </a:ext>
            </a:extLst>
          </p:cNvPr>
          <p:cNvSpPr>
            <a:spLocks noGrp="1"/>
          </p:cNvSpPr>
          <p:nvPr>
            <p:ph idx="1"/>
          </p:nvPr>
        </p:nvSpPr>
        <p:spPr>
          <a:xfrm>
            <a:off x="711199" y="1785770"/>
            <a:ext cx="6517939" cy="4351636"/>
          </a:xfrm>
        </p:spPr>
        <p:txBody>
          <a:bodyPr/>
          <a:lstStyle/>
          <a:p>
            <a:r>
              <a:rPr lang="en-US"/>
              <a:t>Establish trusting relationships with families</a:t>
            </a:r>
          </a:p>
          <a:p>
            <a:pPr marL="0" indent="0">
              <a:buNone/>
            </a:pPr>
            <a:endParaRPr lang="en-US"/>
          </a:p>
          <a:p>
            <a:r>
              <a:rPr lang="en-US"/>
              <a:t>Maintain open lines of communication with the data collection team in your SAU (Registrar, Data Specialist)</a:t>
            </a:r>
          </a:p>
          <a:p>
            <a:pPr marL="0" indent="0">
              <a:buNone/>
            </a:pPr>
            <a:endParaRPr lang="en-US"/>
          </a:p>
          <a:p>
            <a:r>
              <a:rPr lang="en-US"/>
              <a:t>Ask questions and request support when needed</a:t>
            </a:r>
          </a:p>
        </p:txBody>
      </p:sp>
      <p:pic>
        <p:nvPicPr>
          <p:cNvPr id="8194" name="Picture 2" descr="Free Photo Of People Near Wooden Table Stock Photo">
            <a:extLst>
              <a:ext uri="{FF2B5EF4-FFF2-40B4-BE49-F238E27FC236}">
                <a16:creationId xmlns:a16="http://schemas.microsoft.com/office/drawing/2014/main" id="{FEB26E99-DAB8-3A68-F8E4-311FB03AAA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5502" y="2334559"/>
            <a:ext cx="4991548" cy="332769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7118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7405D4-A64F-7F33-1095-AD0885594541}"/>
              </a:ext>
            </a:extLst>
          </p:cNvPr>
          <p:cNvSpPr>
            <a:spLocks noGrp="1"/>
          </p:cNvSpPr>
          <p:nvPr>
            <p:ph type="title"/>
          </p:nvPr>
        </p:nvSpPr>
        <p:spPr>
          <a:xfrm>
            <a:off x="711200" y="533400"/>
            <a:ext cx="7357035" cy="884238"/>
          </a:xfrm>
        </p:spPr>
        <p:txBody>
          <a:bodyPr/>
          <a:lstStyle/>
          <a:p>
            <a:r>
              <a:rPr lang="en-US"/>
              <a:t>Definition</a:t>
            </a:r>
          </a:p>
        </p:txBody>
      </p:sp>
      <p:sp>
        <p:nvSpPr>
          <p:cNvPr id="2" name="Content Placeholder 1">
            <a:extLst>
              <a:ext uri="{FF2B5EF4-FFF2-40B4-BE49-F238E27FC236}">
                <a16:creationId xmlns:a16="http://schemas.microsoft.com/office/drawing/2014/main" id="{49358D1C-41A9-00B8-EE0C-FB3C599152A5}"/>
              </a:ext>
            </a:extLst>
          </p:cNvPr>
          <p:cNvSpPr>
            <a:spLocks noGrp="1"/>
          </p:cNvSpPr>
          <p:nvPr>
            <p:ph idx="1"/>
          </p:nvPr>
        </p:nvSpPr>
        <p:spPr>
          <a:xfrm>
            <a:off x="711200" y="1676400"/>
            <a:ext cx="7529158" cy="4267200"/>
          </a:xfrm>
        </p:spPr>
        <p:txBody>
          <a:bodyPr/>
          <a:lstStyle/>
          <a:p>
            <a:pPr marL="0" marR="0" indent="0">
              <a:spcBef>
                <a:spcPts val="0"/>
              </a:spcBef>
              <a:spcAft>
                <a:spcPts val="0"/>
              </a:spcAft>
              <a:buNone/>
            </a:pPr>
            <a:r>
              <a:rPr lang="en-US" sz="1800">
                <a:effectLst/>
                <a:ea typeface="Times New Roman" panose="02020603050405020304" pitchFamily="18" charset="0"/>
              </a:rPr>
              <a:t>Immigrant children and youth means individuals who meet </a:t>
            </a:r>
            <a:r>
              <a:rPr lang="en-US" sz="1800" i="1">
                <a:effectLst/>
                <a:ea typeface="Times New Roman" panose="02020603050405020304" pitchFamily="18" charset="0"/>
              </a:rPr>
              <a:t>all three </a:t>
            </a:r>
            <a:r>
              <a:rPr lang="en-US" sz="1800">
                <a:effectLst/>
                <a:ea typeface="Times New Roman" panose="02020603050405020304" pitchFamily="18" charset="0"/>
              </a:rPr>
              <a:t>of the following qualifications: </a:t>
            </a:r>
          </a:p>
          <a:p>
            <a:pPr marL="0" marR="0" indent="0">
              <a:spcBef>
                <a:spcPts val="0"/>
              </a:spcBef>
              <a:spcAft>
                <a:spcPts val="0"/>
              </a:spcAft>
              <a:buNone/>
            </a:pPr>
            <a:endParaRPr lang="en-US" sz="1800">
              <a:effectLst/>
              <a:ea typeface="Times New Roman" panose="02020603050405020304" pitchFamily="18" charset="0"/>
            </a:endParaRPr>
          </a:p>
          <a:p>
            <a:pPr lvl="1" indent="-342900">
              <a:spcBef>
                <a:spcPts val="0"/>
              </a:spcBef>
              <a:spcAft>
                <a:spcPts val="0"/>
              </a:spcAft>
              <a:buFont typeface="+mj-lt"/>
              <a:buAutoNum type="alphaUcParenBoth"/>
              <a:tabLst>
                <a:tab pos="695325" algn="l"/>
              </a:tabLst>
            </a:pPr>
            <a:r>
              <a:rPr lang="en-US" sz="1800">
                <a:effectLst/>
                <a:ea typeface="Times New Roman" panose="02020603050405020304" pitchFamily="18" charset="0"/>
              </a:rPr>
              <a:t>are aged 3 through 21; </a:t>
            </a:r>
          </a:p>
          <a:p>
            <a:pPr lvl="1" indent="-342900">
              <a:spcBef>
                <a:spcPts val="0"/>
              </a:spcBef>
              <a:spcAft>
                <a:spcPts val="0"/>
              </a:spcAft>
              <a:buFont typeface="+mj-lt"/>
              <a:buAutoNum type="alphaUcParenBoth"/>
              <a:tabLst>
                <a:tab pos="695325" algn="l"/>
              </a:tabLst>
            </a:pPr>
            <a:r>
              <a:rPr lang="en-US" sz="1800">
                <a:effectLst/>
                <a:ea typeface="Times New Roman" panose="02020603050405020304" pitchFamily="18" charset="0"/>
              </a:rPr>
              <a:t>were not born in any State; and </a:t>
            </a:r>
          </a:p>
          <a:p>
            <a:pPr lvl="1" indent="-342900">
              <a:spcBef>
                <a:spcPts val="0"/>
              </a:spcBef>
              <a:spcAft>
                <a:spcPts val="0"/>
              </a:spcAft>
              <a:buFont typeface="+mj-lt"/>
              <a:buAutoNum type="alphaUcParenBoth"/>
              <a:tabLst>
                <a:tab pos="695325" algn="l"/>
              </a:tabLst>
            </a:pPr>
            <a:r>
              <a:rPr lang="en-US" sz="1800">
                <a:effectLst/>
                <a:ea typeface="Times New Roman" panose="02020603050405020304" pitchFamily="18" charset="0"/>
              </a:rPr>
              <a:t>have not been attending one or more schools in any one or more States for more than 3 full academic years. </a:t>
            </a:r>
          </a:p>
          <a:p>
            <a:pPr marL="0" marR="0" indent="0">
              <a:spcBef>
                <a:spcPts val="0"/>
              </a:spcBef>
              <a:spcAft>
                <a:spcPts val="0"/>
              </a:spcAft>
              <a:buNone/>
            </a:pPr>
            <a:r>
              <a:rPr lang="en-US" sz="1800">
                <a:effectLst/>
                <a:ea typeface="Times New Roman" panose="02020603050405020304" pitchFamily="18" charset="0"/>
              </a:rPr>
              <a:t> </a:t>
            </a:r>
          </a:p>
          <a:p>
            <a:pPr marL="0" marR="0" indent="0">
              <a:spcBef>
                <a:spcPts val="0"/>
              </a:spcBef>
              <a:spcAft>
                <a:spcPts val="0"/>
              </a:spcAft>
              <a:buNone/>
            </a:pPr>
            <a:endParaRPr lang="en-US" sz="1800">
              <a:effectLst/>
              <a:ea typeface="Times New Roman" panose="02020603050405020304" pitchFamily="18" charset="0"/>
            </a:endParaRPr>
          </a:p>
          <a:p>
            <a:pPr marL="0" marR="0" indent="0">
              <a:spcBef>
                <a:spcPts val="0"/>
              </a:spcBef>
              <a:spcAft>
                <a:spcPts val="0"/>
              </a:spcAft>
              <a:buNone/>
            </a:pPr>
            <a:r>
              <a:rPr lang="en-US" sz="1800" b="1" i="1">
                <a:solidFill>
                  <a:srgbClr val="FF0000"/>
                </a:solidFill>
                <a:effectLst/>
                <a:ea typeface="Times New Roman" panose="02020603050405020304" pitchFamily="18" charset="0"/>
              </a:rPr>
              <a:t>Note!</a:t>
            </a:r>
            <a:r>
              <a:rPr lang="en-US" sz="1800">
                <a:solidFill>
                  <a:srgbClr val="FF0000"/>
                </a:solidFill>
                <a:effectLst/>
                <a:ea typeface="Times New Roman" panose="02020603050405020304" pitchFamily="18" charset="0"/>
              </a:rPr>
              <a:t> </a:t>
            </a:r>
            <a:r>
              <a:rPr lang="en-US" sz="1800">
                <a:effectLst/>
                <a:ea typeface="Times New Roman" panose="02020603050405020304" pitchFamily="18" charset="0"/>
              </a:rPr>
              <a:t>When determining whether a student meets condition (C), the months in attendance do not need to be consecutive. </a:t>
            </a:r>
          </a:p>
          <a:p>
            <a:pPr marL="114300" marR="0" indent="0">
              <a:spcBef>
                <a:spcPts val="0"/>
              </a:spcBef>
              <a:spcAft>
                <a:spcPts val="0"/>
              </a:spcAft>
              <a:buNone/>
            </a:pPr>
            <a:r>
              <a:rPr lang="en-US" sz="1800">
                <a:effectLst/>
                <a:ea typeface="Times New Roman" panose="02020603050405020304" pitchFamily="18" charset="0"/>
              </a:rPr>
              <a:t> </a:t>
            </a:r>
          </a:p>
          <a:p>
            <a:pPr marL="0" marR="0" indent="0">
              <a:spcBef>
                <a:spcPts val="0"/>
              </a:spcBef>
              <a:spcAft>
                <a:spcPts val="0"/>
              </a:spcAft>
              <a:buNone/>
            </a:pPr>
            <a:r>
              <a:rPr lang="en-US" sz="1800">
                <a:effectLst/>
                <a:ea typeface="Times New Roman" panose="02020603050405020304" pitchFamily="18" charset="0"/>
                <a:cs typeface="Arial" panose="020B0604020202020204" pitchFamily="34" charset="0"/>
              </a:rPr>
              <a:t>For the definition above, "State" means the 50 states, the District of Columbia, and the Commonwealth of Puerto Rico </a:t>
            </a:r>
            <a:r>
              <a:rPr lang="en-US" sz="1800">
                <a:solidFill>
                  <a:srgbClr val="FF0000"/>
                </a:solidFill>
                <a:effectLst/>
                <a:ea typeface="Times New Roman" panose="02020603050405020304" pitchFamily="18" charset="0"/>
              </a:rPr>
              <a:t> </a:t>
            </a:r>
            <a:r>
              <a:rPr lang="en-US" sz="1800">
                <a:effectLst/>
                <a:ea typeface="Times New Roman" panose="02020603050405020304" pitchFamily="18" charset="0"/>
              </a:rPr>
              <a:t>Definition based on ESEA section 3201(5).</a:t>
            </a:r>
          </a:p>
        </p:txBody>
      </p:sp>
      <p:pic>
        <p:nvPicPr>
          <p:cNvPr id="4" name="Picture 3">
            <a:extLst>
              <a:ext uri="{FF2B5EF4-FFF2-40B4-BE49-F238E27FC236}">
                <a16:creationId xmlns:a16="http://schemas.microsoft.com/office/drawing/2014/main" id="{59AF06AF-DFFA-874A-5923-4094DBB0B403}"/>
              </a:ext>
            </a:extLst>
          </p:cNvPr>
          <p:cNvPicPr>
            <a:picLocks noChangeAspect="1"/>
          </p:cNvPicPr>
          <p:nvPr/>
        </p:nvPicPr>
        <p:blipFill rotWithShape="1">
          <a:blip r:embed="rId3">
            <a:extLst>
              <a:ext uri="{28A0092B-C50C-407E-A947-70E740481C1C}">
                <a14:useLocalDpi xmlns:a14="http://schemas.microsoft.com/office/drawing/2010/main" val="0"/>
              </a:ext>
            </a:extLst>
          </a:blip>
          <a:srcRect l="3371" t="4012" r="8390" b="8729"/>
          <a:stretch/>
        </p:blipFill>
        <p:spPr>
          <a:xfrm>
            <a:off x="10865797" y="5623523"/>
            <a:ext cx="1326202" cy="1196816"/>
          </a:xfrm>
          <a:prstGeom prst="rect">
            <a:avLst/>
          </a:prstGeom>
        </p:spPr>
      </p:pic>
      <p:pic>
        <p:nvPicPr>
          <p:cNvPr id="7170" name="Picture 2" descr="Free Black wooden gavel with golden strip on table near stack of folders in courthouse Stock Photo">
            <a:extLst>
              <a:ext uri="{FF2B5EF4-FFF2-40B4-BE49-F238E27FC236}">
                <a16:creationId xmlns:a16="http://schemas.microsoft.com/office/drawing/2014/main" id="{21177547-A647-50A2-B9E3-085D38BAA0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4296" y="274881"/>
            <a:ext cx="3732903" cy="5599355"/>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55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7B778-2CE7-6132-F43A-1DDC755A2700}"/>
              </a:ext>
            </a:extLst>
          </p:cNvPr>
          <p:cNvSpPr>
            <a:spLocks noGrp="1"/>
          </p:cNvSpPr>
          <p:nvPr>
            <p:ph type="title"/>
          </p:nvPr>
        </p:nvSpPr>
        <p:spPr/>
        <p:txBody>
          <a:bodyPr/>
          <a:lstStyle/>
          <a:p>
            <a:r>
              <a:rPr lang="en-US" dirty="0">
                <a:cs typeface="Arial"/>
              </a:rPr>
              <a:t>Immigrant Status &amp; Multilingual Learner Status</a:t>
            </a:r>
          </a:p>
        </p:txBody>
      </p:sp>
      <p:sp>
        <p:nvSpPr>
          <p:cNvPr id="5" name="Flowchart: Connector 4">
            <a:extLst>
              <a:ext uri="{FF2B5EF4-FFF2-40B4-BE49-F238E27FC236}">
                <a16:creationId xmlns:a16="http://schemas.microsoft.com/office/drawing/2014/main" id="{209CE037-8FD5-9D0C-85E3-9F822F31CB18}"/>
              </a:ext>
            </a:extLst>
          </p:cNvPr>
          <p:cNvSpPr/>
          <p:nvPr/>
        </p:nvSpPr>
        <p:spPr>
          <a:xfrm>
            <a:off x="5176837" y="1666875"/>
            <a:ext cx="4943475" cy="4610100"/>
          </a:xfrm>
          <a:prstGeom prst="flowChartConnector">
            <a:avLst/>
          </a:prstGeom>
          <a:noFill/>
          <a:ln w="635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Connector 2">
            <a:extLst>
              <a:ext uri="{FF2B5EF4-FFF2-40B4-BE49-F238E27FC236}">
                <a16:creationId xmlns:a16="http://schemas.microsoft.com/office/drawing/2014/main" id="{537CB697-07DA-F33A-11C6-1C995AEAC3AF}"/>
              </a:ext>
            </a:extLst>
          </p:cNvPr>
          <p:cNvSpPr/>
          <p:nvPr/>
        </p:nvSpPr>
        <p:spPr>
          <a:xfrm>
            <a:off x="2147887" y="1666874"/>
            <a:ext cx="4943475" cy="4610100"/>
          </a:xfrm>
          <a:prstGeom prst="flowChartConnector">
            <a:avLst/>
          </a:prstGeom>
          <a:noFill/>
          <a:ln w="127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AB8BD19-F34D-299D-C6F7-BC993DD678A3}"/>
              </a:ext>
            </a:extLst>
          </p:cNvPr>
          <p:cNvSpPr txBox="1"/>
          <p:nvPr/>
        </p:nvSpPr>
        <p:spPr>
          <a:xfrm>
            <a:off x="2764631" y="3786187"/>
            <a:ext cx="2321718"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2400" b="1">
                <a:latin typeface="Arial"/>
                <a:cs typeface="Arial"/>
              </a:rPr>
              <a:t>Immigrant</a:t>
            </a:r>
            <a:endParaRPr lang="en-US" sz="2400" b="1"/>
          </a:p>
        </p:txBody>
      </p:sp>
      <p:sp>
        <p:nvSpPr>
          <p:cNvPr id="7" name="TextBox 6">
            <a:extLst>
              <a:ext uri="{FF2B5EF4-FFF2-40B4-BE49-F238E27FC236}">
                <a16:creationId xmlns:a16="http://schemas.microsoft.com/office/drawing/2014/main" id="{3AB03AA7-853D-E810-4122-27A8210A4752}"/>
              </a:ext>
            </a:extLst>
          </p:cNvPr>
          <p:cNvSpPr txBox="1"/>
          <p:nvPr/>
        </p:nvSpPr>
        <p:spPr>
          <a:xfrm>
            <a:off x="7527130" y="3643312"/>
            <a:ext cx="2864643"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b="1">
                <a:latin typeface="Arial"/>
                <a:cs typeface="Arial"/>
              </a:rPr>
              <a:t>Multilingual Learner (ML)*</a:t>
            </a:r>
            <a:endParaRPr lang="en-US" sz="2400" b="1">
              <a:cs typeface="Arial"/>
            </a:endParaRPr>
          </a:p>
        </p:txBody>
      </p:sp>
      <p:sp>
        <p:nvSpPr>
          <p:cNvPr id="8" name="TextBox 7">
            <a:extLst>
              <a:ext uri="{FF2B5EF4-FFF2-40B4-BE49-F238E27FC236}">
                <a16:creationId xmlns:a16="http://schemas.microsoft.com/office/drawing/2014/main" id="{EC2A6766-AA11-9C59-0013-53062C3B6B31}"/>
              </a:ext>
            </a:extLst>
          </p:cNvPr>
          <p:cNvSpPr txBox="1"/>
          <p:nvPr/>
        </p:nvSpPr>
        <p:spPr>
          <a:xfrm>
            <a:off x="5586412" y="3600449"/>
            <a:ext cx="1238250" cy="7386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a:p>
            <a:r>
              <a:rPr lang="en-US" sz="2400" b="1">
                <a:latin typeface="Arial"/>
                <a:cs typeface="Arial"/>
              </a:rPr>
              <a:t>BOTH</a:t>
            </a:r>
            <a:endParaRPr lang="en-US" sz="2400" b="1">
              <a:cs typeface="Arial"/>
            </a:endParaRPr>
          </a:p>
        </p:txBody>
      </p:sp>
      <p:sp>
        <p:nvSpPr>
          <p:cNvPr id="9" name="TextBox 8">
            <a:extLst>
              <a:ext uri="{FF2B5EF4-FFF2-40B4-BE49-F238E27FC236}">
                <a16:creationId xmlns:a16="http://schemas.microsoft.com/office/drawing/2014/main" id="{0562C0B4-E33D-6D11-9A70-D2EFF59B58A1}"/>
              </a:ext>
            </a:extLst>
          </p:cNvPr>
          <p:cNvSpPr txBox="1"/>
          <p:nvPr/>
        </p:nvSpPr>
        <p:spPr>
          <a:xfrm>
            <a:off x="6034087" y="6391275"/>
            <a:ext cx="568166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chemeClr val="tx1">
                    <a:lumMod val="95000"/>
                    <a:lumOff val="5000"/>
                  </a:schemeClr>
                </a:solidFill>
                <a:latin typeface="Arial"/>
                <a:cs typeface="Arial"/>
              </a:rPr>
              <a:t>* </a:t>
            </a:r>
            <a:r>
              <a:rPr lang="en-US" sz="1400" dirty="0">
                <a:solidFill>
                  <a:schemeClr val="tx1">
                    <a:lumMod val="95000"/>
                    <a:lumOff val="5000"/>
                  </a:schemeClr>
                </a:solidFill>
                <a:latin typeface="Arial"/>
                <a:cs typeface="Arial"/>
                <a:hlinkClick r:id="rId3">
                  <a:extLst>
                    <a:ext uri="{A12FA001-AC4F-418D-AE19-62706E023703}">
                      <ahyp:hlinkClr xmlns:ahyp="http://schemas.microsoft.com/office/drawing/2018/hyperlinkcolor" val="tx"/>
                    </a:ext>
                  </a:extLst>
                </a:hlinkClick>
              </a:rPr>
              <a:t>Maine ML Identification and Placement Guidance Document</a:t>
            </a:r>
            <a:r>
              <a:rPr lang="en-US" sz="1400" dirty="0">
                <a:latin typeface="Arial"/>
                <a:cs typeface="Arial"/>
              </a:rPr>
              <a:t>, '23-'24</a:t>
            </a:r>
            <a:endParaRPr lang="en-US" sz="1400" dirty="0">
              <a:cs typeface="Arial"/>
            </a:endParaRPr>
          </a:p>
        </p:txBody>
      </p:sp>
    </p:spTree>
    <p:extLst>
      <p:ext uri="{BB962C8B-B14F-4D97-AF65-F5344CB8AC3E}">
        <p14:creationId xmlns:p14="http://schemas.microsoft.com/office/powerpoint/2010/main" val="1032769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ED696-D2D4-3874-3DFE-D775EE80F3CD}"/>
              </a:ext>
            </a:extLst>
          </p:cNvPr>
          <p:cNvSpPr>
            <a:spLocks noGrp="1"/>
          </p:cNvSpPr>
          <p:nvPr>
            <p:ph type="title"/>
          </p:nvPr>
        </p:nvSpPr>
        <p:spPr/>
        <p:txBody>
          <a:bodyPr/>
          <a:lstStyle/>
          <a:p>
            <a:r>
              <a:rPr lang="en-US"/>
              <a:t>Determining Immigrant Status of Students</a:t>
            </a:r>
          </a:p>
        </p:txBody>
      </p:sp>
      <p:sp>
        <p:nvSpPr>
          <p:cNvPr id="3" name="Content Placeholder 2">
            <a:extLst>
              <a:ext uri="{FF2B5EF4-FFF2-40B4-BE49-F238E27FC236}">
                <a16:creationId xmlns:a16="http://schemas.microsoft.com/office/drawing/2014/main" id="{6CDD5291-D620-78EC-4863-54072DBFE91C}"/>
              </a:ext>
            </a:extLst>
          </p:cNvPr>
          <p:cNvSpPr>
            <a:spLocks noGrp="1"/>
          </p:cNvSpPr>
          <p:nvPr>
            <p:ph idx="1"/>
          </p:nvPr>
        </p:nvSpPr>
        <p:spPr>
          <a:xfrm>
            <a:off x="5065086" y="1693178"/>
            <a:ext cx="6713057" cy="4267200"/>
          </a:xfrm>
        </p:spPr>
        <p:txBody>
          <a:bodyPr/>
          <a:lstStyle/>
          <a:p>
            <a:r>
              <a:rPr lang="en-US"/>
              <a:t>Registrar</a:t>
            </a:r>
          </a:p>
          <a:p>
            <a:pPr lvl="1"/>
            <a:r>
              <a:rPr lang="en-US"/>
              <a:t>Collect information from students</a:t>
            </a:r>
          </a:p>
          <a:p>
            <a:pPr lvl="1"/>
            <a:r>
              <a:rPr lang="en-US"/>
              <a:t>Determine if student meets requirements</a:t>
            </a:r>
          </a:p>
          <a:p>
            <a:pPr lvl="2"/>
            <a:r>
              <a:rPr lang="en-US"/>
              <a:t>In some districts: record in Local SIS and/or State Synergy</a:t>
            </a:r>
          </a:p>
          <a:p>
            <a:r>
              <a:rPr lang="en-US"/>
              <a:t>Data Specialist</a:t>
            </a:r>
          </a:p>
          <a:p>
            <a:pPr lvl="1"/>
            <a:r>
              <a:rPr lang="en-US"/>
              <a:t>Verify that the student meets federal requirements</a:t>
            </a:r>
          </a:p>
          <a:p>
            <a:pPr lvl="1"/>
            <a:r>
              <a:rPr lang="en-US"/>
              <a:t>Ensure that the student is reported in State Synergy</a:t>
            </a:r>
          </a:p>
        </p:txBody>
      </p:sp>
      <p:pic>
        <p:nvPicPr>
          <p:cNvPr id="1026" name="Picture 2" descr="Free Close Up Photography of Yellow Green Red and Brown Plastic Cones on White Lined Surface Stock Photo">
            <a:extLst>
              <a:ext uri="{FF2B5EF4-FFF2-40B4-BE49-F238E27FC236}">
                <a16:creationId xmlns:a16="http://schemas.microsoft.com/office/drawing/2014/main" id="{148D689A-0052-C006-B03F-3EC703BF6BD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2" r="32345"/>
          <a:stretch/>
        </p:blipFill>
        <p:spPr bwMode="auto">
          <a:xfrm>
            <a:off x="743731" y="1567343"/>
            <a:ext cx="4321355" cy="42672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598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5A86418-FF05-3D96-988F-8B239BB9E1B7}"/>
              </a:ext>
            </a:extLst>
          </p:cNvPr>
          <p:cNvSpPr>
            <a:spLocks noGrp="1"/>
          </p:cNvSpPr>
          <p:nvPr>
            <p:ph type="title"/>
          </p:nvPr>
        </p:nvSpPr>
        <p:spPr>
          <a:xfrm>
            <a:off x="840317" y="365126"/>
            <a:ext cx="10515600" cy="823913"/>
          </a:xfrm>
        </p:spPr>
        <p:txBody>
          <a:bodyPr/>
          <a:lstStyle/>
          <a:p>
            <a:r>
              <a:rPr lang="en-US"/>
              <a:t>Requesting Information from Families</a:t>
            </a:r>
          </a:p>
        </p:txBody>
      </p:sp>
      <p:sp>
        <p:nvSpPr>
          <p:cNvPr id="6" name="Text Placeholder 5">
            <a:extLst>
              <a:ext uri="{FF2B5EF4-FFF2-40B4-BE49-F238E27FC236}">
                <a16:creationId xmlns:a16="http://schemas.microsoft.com/office/drawing/2014/main" id="{D1BA425E-4F27-BFE0-F73D-DDF3CEF49206}"/>
              </a:ext>
            </a:extLst>
          </p:cNvPr>
          <p:cNvSpPr>
            <a:spLocks noGrp="1"/>
          </p:cNvSpPr>
          <p:nvPr>
            <p:ph type="body" idx="1"/>
          </p:nvPr>
        </p:nvSpPr>
        <p:spPr/>
        <p:txBody>
          <a:bodyPr/>
          <a:lstStyle/>
          <a:p>
            <a:r>
              <a:rPr lang="en-US"/>
              <a:t>Do:</a:t>
            </a:r>
          </a:p>
        </p:txBody>
      </p:sp>
      <p:sp>
        <p:nvSpPr>
          <p:cNvPr id="3" name="Content Placeholder 2">
            <a:extLst>
              <a:ext uri="{FF2B5EF4-FFF2-40B4-BE49-F238E27FC236}">
                <a16:creationId xmlns:a16="http://schemas.microsoft.com/office/drawing/2014/main" id="{88AB1E31-1342-3EB5-1423-FBDA4491C2A2}"/>
              </a:ext>
            </a:extLst>
          </p:cNvPr>
          <p:cNvSpPr>
            <a:spLocks noGrp="1"/>
          </p:cNvSpPr>
          <p:nvPr>
            <p:ph sz="half" idx="2"/>
          </p:nvPr>
        </p:nvSpPr>
        <p:spPr/>
        <p:txBody>
          <a:bodyPr/>
          <a:lstStyle/>
          <a:p>
            <a:pPr marL="0" indent="0">
              <a:buNone/>
            </a:pPr>
            <a:r>
              <a:rPr lang="en-US" sz="1800"/>
              <a:t>A school should request only information about </a:t>
            </a:r>
          </a:p>
          <a:p>
            <a:r>
              <a:rPr lang="en-US" sz="1800"/>
              <a:t>a student’s date of birth</a:t>
            </a:r>
          </a:p>
          <a:p>
            <a:r>
              <a:rPr lang="en-US" sz="1800"/>
              <a:t>place of birth</a:t>
            </a:r>
          </a:p>
          <a:p>
            <a:r>
              <a:rPr lang="en-US" sz="1800"/>
              <a:t>*prior school enrollment</a:t>
            </a:r>
          </a:p>
          <a:p>
            <a:pPr marL="0" indent="0">
              <a:buNone/>
            </a:pPr>
            <a:endParaRPr lang="en-US" sz="1800"/>
          </a:p>
        </p:txBody>
      </p:sp>
      <p:sp>
        <p:nvSpPr>
          <p:cNvPr id="7" name="Text Placeholder 6">
            <a:extLst>
              <a:ext uri="{FF2B5EF4-FFF2-40B4-BE49-F238E27FC236}">
                <a16:creationId xmlns:a16="http://schemas.microsoft.com/office/drawing/2014/main" id="{61DB776F-16B7-B917-5C13-2FAA9407152F}"/>
              </a:ext>
            </a:extLst>
          </p:cNvPr>
          <p:cNvSpPr>
            <a:spLocks noGrp="1"/>
          </p:cNvSpPr>
          <p:nvPr>
            <p:ph type="body" sz="quarter" idx="3"/>
          </p:nvPr>
        </p:nvSpPr>
        <p:spPr/>
        <p:txBody>
          <a:bodyPr/>
          <a:lstStyle/>
          <a:p>
            <a:r>
              <a:rPr lang="en-US"/>
              <a:t>Do Not:</a:t>
            </a:r>
          </a:p>
        </p:txBody>
      </p:sp>
      <p:sp>
        <p:nvSpPr>
          <p:cNvPr id="5" name="Content Placeholder 4">
            <a:extLst>
              <a:ext uri="{FF2B5EF4-FFF2-40B4-BE49-F238E27FC236}">
                <a16:creationId xmlns:a16="http://schemas.microsoft.com/office/drawing/2014/main" id="{E24E44A3-9366-2150-B203-C7B3C668CEED}"/>
              </a:ext>
            </a:extLst>
          </p:cNvPr>
          <p:cNvSpPr>
            <a:spLocks noGrp="1"/>
          </p:cNvSpPr>
          <p:nvPr>
            <p:ph sz="quarter" idx="4"/>
          </p:nvPr>
        </p:nvSpPr>
        <p:spPr>
          <a:xfrm>
            <a:off x="6172200" y="2505074"/>
            <a:ext cx="5183717" cy="4046727"/>
          </a:xfrm>
        </p:spPr>
        <p:txBody>
          <a:bodyPr/>
          <a:lstStyle/>
          <a:p>
            <a:pPr marL="0" indent="0">
              <a:buNone/>
            </a:pPr>
            <a:r>
              <a:rPr lang="en-US" sz="1800"/>
              <a:t>A school and/or district should </a:t>
            </a:r>
            <a:r>
              <a:rPr lang="en-US" sz="1800" b="1" u="sng"/>
              <a:t>not</a:t>
            </a:r>
            <a:r>
              <a:rPr lang="en-US" sz="1800"/>
              <a:t> ask about </a:t>
            </a:r>
          </a:p>
          <a:p>
            <a:r>
              <a:rPr lang="en-US" sz="1800"/>
              <a:t>a student, parent, guardian, or sponsor’s citizenship </a:t>
            </a:r>
          </a:p>
          <a:p>
            <a:r>
              <a:rPr lang="en-US" sz="1800"/>
              <a:t>immigration status </a:t>
            </a:r>
          </a:p>
          <a:p>
            <a:r>
              <a:rPr lang="en-US" sz="1800"/>
              <a:t>date of entry into the United States</a:t>
            </a:r>
          </a:p>
          <a:p>
            <a:pPr marL="0" indent="0">
              <a:buNone/>
            </a:pPr>
            <a:endParaRPr lang="en-US" sz="1800"/>
          </a:p>
          <a:p>
            <a:pPr marL="0" indent="0" algn="ctr">
              <a:buNone/>
            </a:pPr>
            <a:r>
              <a:rPr lang="en-US" sz="1800">
                <a:solidFill>
                  <a:srgbClr val="C00000"/>
                </a:solidFill>
              </a:rPr>
              <a:t>*The above information has no bearing on whether or not the student meets the definition of immigrant child or youth for Title III purposes, and may discourage students and families from enrolling in school. </a:t>
            </a:r>
          </a:p>
          <a:p>
            <a:endParaRPr lang="en-US"/>
          </a:p>
        </p:txBody>
      </p:sp>
      <p:sp>
        <p:nvSpPr>
          <p:cNvPr id="8" name="TextBox 7">
            <a:extLst>
              <a:ext uri="{FF2B5EF4-FFF2-40B4-BE49-F238E27FC236}">
                <a16:creationId xmlns:a16="http://schemas.microsoft.com/office/drawing/2014/main" id="{49EF6B3C-541C-A5A6-A16F-2F79025A50D8}"/>
              </a:ext>
            </a:extLst>
          </p:cNvPr>
          <p:cNvSpPr txBox="1"/>
          <p:nvPr/>
        </p:nvSpPr>
        <p:spPr>
          <a:xfrm>
            <a:off x="577446" y="1189039"/>
            <a:ext cx="10842376" cy="830997"/>
          </a:xfrm>
          <a:prstGeom prst="rect">
            <a:avLst/>
          </a:prstGeom>
          <a:noFill/>
        </p:spPr>
        <p:txBody>
          <a:bodyPr wrap="square" rtlCol="0">
            <a:spAutoFit/>
          </a:bodyPr>
          <a:lstStyle/>
          <a:p>
            <a:pPr algn="ctr"/>
            <a:r>
              <a:rPr lang="en-US" sz="2400">
                <a:solidFill>
                  <a:srgbClr val="002060"/>
                </a:solidFill>
                <a:cs typeface="Arial" panose="020B0604020202020204" pitchFamily="34" charset="0"/>
              </a:rPr>
              <a:t>For purposes of determining if a student meets the definition of immigrant children and youth under Title III</a:t>
            </a:r>
          </a:p>
        </p:txBody>
      </p:sp>
      <p:pic>
        <p:nvPicPr>
          <p:cNvPr id="2056" name="Picture 8" descr="Free Happy ethnic woman sitting at table with laptop Stock Photo">
            <a:extLst>
              <a:ext uri="{FF2B5EF4-FFF2-40B4-BE49-F238E27FC236}">
                <a16:creationId xmlns:a16="http://schemas.microsoft.com/office/drawing/2014/main" id="{0EF62054-BF0C-760E-77DE-45C015D317B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0218" r="23652"/>
          <a:stretch/>
        </p:blipFill>
        <p:spPr bwMode="auto">
          <a:xfrm>
            <a:off x="2265028" y="3892992"/>
            <a:ext cx="3820389" cy="2658810"/>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7C933355-EBD7-724F-D6C4-BAD207D4AA12}"/>
              </a:ext>
            </a:extLst>
          </p:cNvPr>
          <p:cNvSpPr txBox="1"/>
          <p:nvPr/>
        </p:nvSpPr>
        <p:spPr>
          <a:xfrm>
            <a:off x="3284664" y="6519446"/>
            <a:ext cx="8907335" cy="338554"/>
          </a:xfrm>
          <a:prstGeom prst="rect">
            <a:avLst/>
          </a:prstGeom>
          <a:noFill/>
        </p:spPr>
        <p:txBody>
          <a:bodyPr wrap="square" rtlCol="0">
            <a:spAutoFit/>
          </a:bodyPr>
          <a:lstStyle/>
          <a:p>
            <a:r>
              <a:rPr lang="en-US" sz="1600"/>
              <a:t>Adapted from: </a:t>
            </a:r>
            <a:r>
              <a:rPr lang="en-US" sz="1600">
                <a:hlinkClick r:id="rId4"/>
              </a:rPr>
              <a:t>https://www2.ed.gov/policy/rights/guid/unaccompanied-children-2.pdf</a:t>
            </a:r>
            <a:r>
              <a:rPr lang="en-US" sz="1600"/>
              <a:t> (Section B3)</a:t>
            </a:r>
          </a:p>
        </p:txBody>
      </p:sp>
    </p:spTree>
    <p:extLst>
      <p:ext uri="{BB962C8B-B14F-4D97-AF65-F5344CB8AC3E}">
        <p14:creationId xmlns:p14="http://schemas.microsoft.com/office/powerpoint/2010/main" val="2407174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34408-3C57-0B7C-C886-D28791C13CB7}"/>
              </a:ext>
            </a:extLst>
          </p:cNvPr>
          <p:cNvSpPr>
            <a:spLocks noGrp="1"/>
          </p:cNvSpPr>
          <p:nvPr>
            <p:ph type="title"/>
          </p:nvPr>
        </p:nvSpPr>
        <p:spPr>
          <a:xfrm>
            <a:off x="711200" y="533400"/>
            <a:ext cx="7090561" cy="951452"/>
          </a:xfrm>
        </p:spPr>
        <p:txBody>
          <a:bodyPr/>
          <a:lstStyle/>
          <a:p>
            <a:r>
              <a:rPr lang="en-US"/>
              <a:t>Gathering Information</a:t>
            </a:r>
          </a:p>
        </p:txBody>
      </p:sp>
      <p:sp>
        <p:nvSpPr>
          <p:cNvPr id="3" name="Content Placeholder 2">
            <a:extLst>
              <a:ext uri="{FF2B5EF4-FFF2-40B4-BE49-F238E27FC236}">
                <a16:creationId xmlns:a16="http://schemas.microsoft.com/office/drawing/2014/main" id="{9F2461BB-2B92-A441-F64A-CA8A96413BD6}"/>
              </a:ext>
            </a:extLst>
          </p:cNvPr>
          <p:cNvSpPr>
            <a:spLocks noGrp="1"/>
          </p:cNvSpPr>
          <p:nvPr>
            <p:ph idx="1"/>
          </p:nvPr>
        </p:nvSpPr>
        <p:spPr>
          <a:xfrm>
            <a:off x="711200" y="1676400"/>
            <a:ext cx="6973116" cy="4267200"/>
          </a:xfrm>
        </p:spPr>
        <p:txBody>
          <a:bodyPr/>
          <a:lstStyle/>
          <a:p>
            <a:r>
              <a:rPr lang="en-US"/>
              <a:t>T</a:t>
            </a:r>
            <a:r>
              <a:rPr lang="en-US" sz="2800"/>
              <a:t>he school and/or district should </a:t>
            </a:r>
            <a:r>
              <a:rPr lang="en-US" sz="2800" u="sng"/>
              <a:t>note in writing</a:t>
            </a:r>
            <a:r>
              <a:rPr lang="en-US" sz="2800"/>
              <a:t> that </a:t>
            </a:r>
          </a:p>
          <a:p>
            <a:pPr lvl="1"/>
            <a:r>
              <a:rPr lang="en-US"/>
              <a:t>providing the information is </a:t>
            </a:r>
            <a:r>
              <a:rPr lang="en-US" i="1"/>
              <a:t>not required</a:t>
            </a:r>
          </a:p>
          <a:p>
            <a:pPr lvl="1"/>
            <a:endParaRPr lang="en-US" i="1"/>
          </a:p>
          <a:p>
            <a:pPr lvl="1"/>
            <a:r>
              <a:rPr lang="en-US"/>
              <a:t>the requested information will </a:t>
            </a:r>
            <a:r>
              <a:rPr lang="en-US" i="1"/>
              <a:t>only</a:t>
            </a:r>
            <a:r>
              <a:rPr lang="en-US"/>
              <a:t> be used to determine eligibility for programs that provide enhanced instructional opportunities for immigrant children and youth. </a:t>
            </a:r>
          </a:p>
          <a:p>
            <a:endParaRPr lang="en-US"/>
          </a:p>
        </p:txBody>
      </p:sp>
      <p:pic>
        <p:nvPicPr>
          <p:cNvPr id="3074" name="Picture 2" descr="Free Registration form with pen on table in workspace Stock Photo">
            <a:extLst>
              <a:ext uri="{FF2B5EF4-FFF2-40B4-BE49-F238E27FC236}">
                <a16:creationId xmlns:a16="http://schemas.microsoft.com/office/drawing/2014/main" id="{CF86D88D-269A-FF89-AD69-2380C969A10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0026" t="17126" r="3407" b="35535"/>
          <a:stretch/>
        </p:blipFill>
        <p:spPr bwMode="auto">
          <a:xfrm>
            <a:off x="7969541" y="1305886"/>
            <a:ext cx="3934437" cy="324653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89C20E0-FCC4-9589-BF68-E26EA90290B4}"/>
              </a:ext>
            </a:extLst>
          </p:cNvPr>
          <p:cNvSpPr txBox="1"/>
          <p:nvPr/>
        </p:nvSpPr>
        <p:spPr>
          <a:xfrm>
            <a:off x="3284664" y="6519446"/>
            <a:ext cx="8907335" cy="338554"/>
          </a:xfrm>
          <a:prstGeom prst="rect">
            <a:avLst/>
          </a:prstGeom>
          <a:noFill/>
        </p:spPr>
        <p:txBody>
          <a:bodyPr wrap="square" rtlCol="0">
            <a:spAutoFit/>
          </a:bodyPr>
          <a:lstStyle/>
          <a:p>
            <a:r>
              <a:rPr lang="en-US" sz="1600"/>
              <a:t>Adapted from: </a:t>
            </a:r>
            <a:r>
              <a:rPr lang="en-US" sz="1600">
                <a:hlinkClick r:id="rId4"/>
              </a:rPr>
              <a:t>https://www2.ed.gov/policy/rights/guid/unaccompanied-children-2.pdf</a:t>
            </a:r>
            <a:r>
              <a:rPr lang="en-US" sz="1600"/>
              <a:t> (Section B3)</a:t>
            </a:r>
          </a:p>
        </p:txBody>
      </p:sp>
    </p:spTree>
    <p:extLst>
      <p:ext uri="{BB962C8B-B14F-4D97-AF65-F5344CB8AC3E}">
        <p14:creationId xmlns:p14="http://schemas.microsoft.com/office/powerpoint/2010/main" val="2475105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81E0C-E64B-DA1E-D045-AD5F7295F1E8}"/>
              </a:ext>
            </a:extLst>
          </p:cNvPr>
          <p:cNvSpPr>
            <a:spLocks noGrp="1"/>
          </p:cNvSpPr>
          <p:nvPr>
            <p:ph type="title"/>
          </p:nvPr>
        </p:nvSpPr>
        <p:spPr>
          <a:xfrm>
            <a:off x="4328718" y="533400"/>
            <a:ext cx="7253682" cy="884238"/>
          </a:xfrm>
        </p:spPr>
        <p:txBody>
          <a:bodyPr/>
          <a:lstStyle/>
          <a:p>
            <a:r>
              <a:rPr lang="en-US"/>
              <a:t>Determine Potential for Eligibility</a:t>
            </a:r>
          </a:p>
        </p:txBody>
      </p:sp>
      <p:sp>
        <p:nvSpPr>
          <p:cNvPr id="3" name="Content Placeholder 2">
            <a:extLst>
              <a:ext uri="{FF2B5EF4-FFF2-40B4-BE49-F238E27FC236}">
                <a16:creationId xmlns:a16="http://schemas.microsoft.com/office/drawing/2014/main" id="{640986C4-2EE9-F08F-4184-7E8941A98191}"/>
              </a:ext>
            </a:extLst>
          </p:cNvPr>
          <p:cNvSpPr>
            <a:spLocks noGrp="1"/>
          </p:cNvSpPr>
          <p:nvPr>
            <p:ph idx="1"/>
          </p:nvPr>
        </p:nvSpPr>
        <p:spPr>
          <a:xfrm>
            <a:off x="4328718" y="1676399"/>
            <a:ext cx="7253681" cy="4950903"/>
          </a:xfrm>
        </p:spPr>
        <p:txBody>
          <a:bodyPr/>
          <a:lstStyle/>
          <a:p>
            <a:pPr marL="0" indent="0">
              <a:buNone/>
            </a:pPr>
            <a:r>
              <a:rPr lang="en-US" sz="2800"/>
              <a:t>The school and/or district should determine whether a student meets the </a:t>
            </a:r>
            <a:r>
              <a:rPr lang="en-US" sz="2800" b="1"/>
              <a:t>first two criteria </a:t>
            </a:r>
            <a:r>
              <a:rPr lang="en-US" sz="2800"/>
              <a:t>of the definition of immigrant child or youth</a:t>
            </a:r>
          </a:p>
          <a:p>
            <a:pPr lvl="1"/>
            <a:r>
              <a:rPr lang="en-US"/>
              <a:t>Age of the student 3 through 21 years old</a:t>
            </a:r>
          </a:p>
          <a:p>
            <a:pPr lvl="1"/>
            <a:r>
              <a:rPr lang="en-US"/>
              <a:t>Student born outside of the United States</a:t>
            </a:r>
          </a:p>
          <a:p>
            <a:pPr lvl="1"/>
            <a:endParaRPr lang="en-US"/>
          </a:p>
          <a:p>
            <a:pPr marL="0" indent="0" algn="ctr">
              <a:buNone/>
            </a:pPr>
            <a:r>
              <a:rPr lang="en-US" sz="2000">
                <a:solidFill>
                  <a:srgbClr val="C00000"/>
                </a:solidFill>
              </a:rPr>
              <a:t>**In collecting such information, schools and/or districts should pose the same question of </a:t>
            </a:r>
            <a:r>
              <a:rPr lang="en-US" sz="2000" u="sng">
                <a:solidFill>
                  <a:srgbClr val="C00000"/>
                </a:solidFill>
              </a:rPr>
              <a:t>all students </a:t>
            </a:r>
            <a:r>
              <a:rPr lang="en-US" sz="2000">
                <a:solidFill>
                  <a:srgbClr val="C00000"/>
                </a:solidFill>
              </a:rPr>
              <a:t>and ensure that the information is not used to discriminate against students in any way. </a:t>
            </a:r>
          </a:p>
          <a:p>
            <a:endParaRPr lang="en-US"/>
          </a:p>
        </p:txBody>
      </p:sp>
      <p:pic>
        <p:nvPicPr>
          <p:cNvPr id="4098" name="Picture 2" descr="Free Close-up of Globe Stock Photo">
            <a:extLst>
              <a:ext uri="{FF2B5EF4-FFF2-40B4-BE49-F238E27FC236}">
                <a16:creationId xmlns:a16="http://schemas.microsoft.com/office/drawing/2014/main" id="{7DCE83F3-1719-B9DD-AD94-EB04861816F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201" t="16874" r="27394" b="-3760"/>
          <a:stretch/>
        </p:blipFill>
        <p:spPr bwMode="auto">
          <a:xfrm>
            <a:off x="636471" y="1560352"/>
            <a:ext cx="3692247" cy="4077049"/>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47333D0-D4AE-7AC3-97F1-F089B0E5E298}"/>
              </a:ext>
            </a:extLst>
          </p:cNvPr>
          <p:cNvSpPr txBox="1"/>
          <p:nvPr/>
        </p:nvSpPr>
        <p:spPr>
          <a:xfrm>
            <a:off x="3284664" y="6519446"/>
            <a:ext cx="8907335" cy="338554"/>
          </a:xfrm>
          <a:prstGeom prst="rect">
            <a:avLst/>
          </a:prstGeom>
          <a:noFill/>
        </p:spPr>
        <p:txBody>
          <a:bodyPr wrap="square" rtlCol="0">
            <a:spAutoFit/>
          </a:bodyPr>
          <a:lstStyle/>
          <a:p>
            <a:r>
              <a:rPr lang="en-US" sz="1600"/>
              <a:t>Adapted from: </a:t>
            </a:r>
            <a:r>
              <a:rPr lang="en-US" sz="1600">
                <a:hlinkClick r:id="rId4"/>
              </a:rPr>
              <a:t>https://www2.ed.gov/policy/rights/guid/unaccompanied-children-2.pdf</a:t>
            </a:r>
            <a:r>
              <a:rPr lang="en-US" sz="1600"/>
              <a:t> (Section B3)</a:t>
            </a:r>
          </a:p>
        </p:txBody>
      </p:sp>
    </p:spTree>
    <p:extLst>
      <p:ext uri="{BB962C8B-B14F-4D97-AF65-F5344CB8AC3E}">
        <p14:creationId xmlns:p14="http://schemas.microsoft.com/office/powerpoint/2010/main" val="2840642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19C45-7A6F-723A-4EC3-6B2A3B1A0911}"/>
              </a:ext>
            </a:extLst>
          </p:cNvPr>
          <p:cNvSpPr>
            <a:spLocks noGrp="1"/>
          </p:cNvSpPr>
          <p:nvPr>
            <p:ph type="title"/>
          </p:nvPr>
        </p:nvSpPr>
        <p:spPr>
          <a:xfrm>
            <a:off x="711200" y="533400"/>
            <a:ext cx="7090561" cy="884238"/>
          </a:xfrm>
        </p:spPr>
        <p:txBody>
          <a:bodyPr/>
          <a:lstStyle/>
          <a:p>
            <a:r>
              <a:rPr lang="en-US"/>
              <a:t>Request Prior Enrollment Data</a:t>
            </a:r>
          </a:p>
        </p:txBody>
      </p:sp>
      <p:sp>
        <p:nvSpPr>
          <p:cNvPr id="3" name="Content Placeholder 2">
            <a:extLst>
              <a:ext uri="{FF2B5EF4-FFF2-40B4-BE49-F238E27FC236}">
                <a16:creationId xmlns:a16="http://schemas.microsoft.com/office/drawing/2014/main" id="{F56BB82C-B8A4-4108-0763-BD5DE91194FE}"/>
              </a:ext>
            </a:extLst>
          </p:cNvPr>
          <p:cNvSpPr>
            <a:spLocks noGrp="1"/>
          </p:cNvSpPr>
          <p:nvPr>
            <p:ph idx="1"/>
          </p:nvPr>
        </p:nvSpPr>
        <p:spPr>
          <a:xfrm>
            <a:off x="711200" y="1676400"/>
            <a:ext cx="6729835" cy="4267200"/>
          </a:xfrm>
        </p:spPr>
        <p:txBody>
          <a:bodyPr/>
          <a:lstStyle/>
          <a:p>
            <a:r>
              <a:rPr lang="en-US" sz="2800" u="sng"/>
              <a:t>Only after determining that a student meets </a:t>
            </a:r>
            <a:r>
              <a:rPr lang="en-US" u="sng"/>
              <a:t>age and place of birth eligibility </a:t>
            </a:r>
            <a:r>
              <a:rPr lang="en-US" sz="2800"/>
              <a:t>for Immigrant status should the school and/or district then ask questions to determine the </a:t>
            </a:r>
            <a:r>
              <a:rPr lang="en-US" sz="2800" i="1"/>
              <a:t>total cumulative number of months that the student has attended schools in the United States</a:t>
            </a:r>
            <a:r>
              <a:rPr lang="en-US" sz="2800"/>
              <a:t>. </a:t>
            </a:r>
          </a:p>
          <a:p>
            <a:endParaRPr lang="en-US"/>
          </a:p>
        </p:txBody>
      </p:sp>
      <p:pic>
        <p:nvPicPr>
          <p:cNvPr id="5122" name="Picture 2" descr="Free Teacher teaching students about Geography using a Globe  Stock Photo">
            <a:extLst>
              <a:ext uri="{FF2B5EF4-FFF2-40B4-BE49-F238E27FC236}">
                <a16:creationId xmlns:a16="http://schemas.microsoft.com/office/drawing/2014/main" id="{D3DB613F-3281-5692-639B-D2567341CB2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5433" t="-428" r="3445" b="428"/>
          <a:stretch/>
        </p:blipFill>
        <p:spPr bwMode="auto">
          <a:xfrm>
            <a:off x="7801761" y="1295400"/>
            <a:ext cx="3916275" cy="426720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146866C-CC51-37AF-30B4-987207F446D9}"/>
              </a:ext>
            </a:extLst>
          </p:cNvPr>
          <p:cNvSpPr txBox="1"/>
          <p:nvPr/>
        </p:nvSpPr>
        <p:spPr>
          <a:xfrm>
            <a:off x="3284664" y="6519446"/>
            <a:ext cx="8907335" cy="338554"/>
          </a:xfrm>
          <a:prstGeom prst="rect">
            <a:avLst/>
          </a:prstGeom>
          <a:noFill/>
        </p:spPr>
        <p:txBody>
          <a:bodyPr wrap="square" rtlCol="0">
            <a:spAutoFit/>
          </a:bodyPr>
          <a:lstStyle/>
          <a:p>
            <a:r>
              <a:rPr lang="en-US" sz="1600"/>
              <a:t>Adapted from: </a:t>
            </a:r>
            <a:r>
              <a:rPr lang="en-US" sz="1600">
                <a:hlinkClick r:id="rId4"/>
              </a:rPr>
              <a:t>https://www2.ed.gov/policy/rights/guid/unaccompanied-children-2.pdf</a:t>
            </a:r>
            <a:r>
              <a:rPr lang="en-US" sz="1600"/>
              <a:t> (Section B3)</a:t>
            </a:r>
          </a:p>
        </p:txBody>
      </p:sp>
    </p:spTree>
    <p:extLst>
      <p:ext uri="{BB962C8B-B14F-4D97-AF65-F5344CB8AC3E}">
        <p14:creationId xmlns:p14="http://schemas.microsoft.com/office/powerpoint/2010/main" val="191703347"/>
      </p:ext>
    </p:extLst>
  </p:cSld>
  <p:clrMapOvr>
    <a:masterClrMapping/>
  </p:clrMapOvr>
</p:sld>
</file>

<file path=ppt/theme/theme1.xml><?xml version="1.0" encoding="utf-8"?>
<a:theme xmlns:a="http://schemas.openxmlformats.org/drawingml/2006/main" name="Theme1">
  <a:themeElements>
    <a:clrScheme name="Office Theme 13">
      <a:dk1>
        <a:srgbClr val="000000"/>
      </a:dk1>
      <a:lt1>
        <a:srgbClr val="FFFFFF"/>
      </a:lt1>
      <a:dk2>
        <a:srgbClr val="000000"/>
      </a:dk2>
      <a:lt2>
        <a:srgbClr val="808080"/>
      </a:lt2>
      <a:accent1>
        <a:srgbClr val="BBE0E3"/>
      </a:accent1>
      <a:accent2>
        <a:srgbClr val="1E3D59"/>
      </a:accent2>
      <a:accent3>
        <a:srgbClr val="FFFFFF"/>
      </a:accent3>
      <a:accent4>
        <a:srgbClr val="000000"/>
      </a:accent4>
      <a:accent5>
        <a:srgbClr val="DAEDEF"/>
      </a:accent5>
      <a:accent6>
        <a:srgbClr val="1A3650"/>
      </a:accent6>
      <a:hlink>
        <a:srgbClr val="8A2E13"/>
      </a:hlink>
      <a:folHlink>
        <a:srgbClr val="8C5F14"/>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Office Theme 13">
        <a:dk1>
          <a:srgbClr val="000000"/>
        </a:dk1>
        <a:lt1>
          <a:srgbClr val="FFFFFF"/>
        </a:lt1>
        <a:dk2>
          <a:srgbClr val="000000"/>
        </a:dk2>
        <a:lt2>
          <a:srgbClr val="808080"/>
        </a:lt2>
        <a:accent1>
          <a:srgbClr val="BBE0E3"/>
        </a:accent1>
        <a:accent2>
          <a:srgbClr val="1E3D59"/>
        </a:accent2>
        <a:accent3>
          <a:srgbClr val="FFFFFF"/>
        </a:accent3>
        <a:accent4>
          <a:srgbClr val="000000"/>
        </a:accent4>
        <a:accent5>
          <a:srgbClr val="DAEDEF"/>
        </a:accent5>
        <a:accent6>
          <a:srgbClr val="1A3650"/>
        </a:accent6>
        <a:hlink>
          <a:srgbClr val="8A2E13"/>
        </a:hlink>
        <a:folHlink>
          <a:srgbClr val="8C5F1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1" id="{65ADC386-2C96-42DE-BE64-A11633B310C2}" vid="{CAC64103-52B7-49E1-8184-B741539064B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Dropout Report</Template>
  <TotalTime>0</TotalTime>
  <Words>1046</Words>
  <Application>Microsoft Office PowerPoint</Application>
  <PresentationFormat>Widescreen</PresentationFormat>
  <Paragraphs>138</Paragraphs>
  <Slides>15</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Theme1</vt:lpstr>
      <vt:lpstr>Immigrant Data Entry</vt:lpstr>
      <vt:lpstr>Data Collection is a Team Sport!</vt:lpstr>
      <vt:lpstr>Definition</vt:lpstr>
      <vt:lpstr>Immigrant Status &amp; Multilingual Learner Status</vt:lpstr>
      <vt:lpstr>Determining Immigrant Status of Students</vt:lpstr>
      <vt:lpstr>Requesting Information from Families</vt:lpstr>
      <vt:lpstr>Gathering Information</vt:lpstr>
      <vt:lpstr>Determine Potential for Eligibility</vt:lpstr>
      <vt:lpstr>Request Prior Enrollment Data</vt:lpstr>
      <vt:lpstr>Title III, Part A: Immigrant Children &amp; Youth Subgrant</vt:lpstr>
      <vt:lpstr>Data Entry</vt:lpstr>
      <vt:lpstr>Personal Upload</vt:lpstr>
      <vt:lpstr>Synergy Manual Entry</vt:lpstr>
      <vt:lpstr>A few notes…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Immigrant Data Entry</dc:title>
  <dc:creator>Cookson, Alexandra</dc:creator>
  <cp:lastModifiedBy>Armstrong, Jane</cp:lastModifiedBy>
  <cp:revision>1</cp:revision>
  <dcterms:created xsi:type="dcterms:W3CDTF">2023-09-21T11:48:27Z</dcterms:created>
  <dcterms:modified xsi:type="dcterms:W3CDTF">2023-11-06T13:36:04Z</dcterms:modified>
</cp:coreProperties>
</file>